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90" r:id="rId31"/>
    <p:sldId id="295" r:id="rId32"/>
    <p:sldId id="296" r:id="rId33"/>
    <p:sldId id="299" r:id="rId3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2" d="100"/>
          <a:sy n="52" d="100"/>
        </p:scale>
        <p:origin x="-189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FF4DE1-528B-4675-8957-EB0AC84852CA}" type="doc">
      <dgm:prSet loTypeId="urn:microsoft.com/office/officeart/2005/8/layout/hierarchy1" loCatId="hierarchy" qsTypeId="urn:microsoft.com/office/officeart/2005/8/quickstyle/3d2" qsCatId="3D" csTypeId="urn:microsoft.com/office/officeart/2005/8/colors/accent2_1" csCatId="accent2" phldr="1"/>
      <dgm:spPr/>
      <dgm:t>
        <a:bodyPr/>
        <a:lstStyle/>
        <a:p>
          <a:endParaRPr lang="id-ID"/>
        </a:p>
      </dgm:t>
    </dgm:pt>
    <dgm:pt modelId="{048FCF80-7B8A-4EB3-99FB-A32561981EBF}">
      <dgm:prSet phldrT="[Text]" custT="1"/>
      <dgm:spPr/>
      <dgm:t>
        <a:bodyPr/>
        <a:lstStyle/>
        <a:p>
          <a:r>
            <a:rPr lang="id-ID" sz="1400" dirty="0" smtClean="0">
              <a:solidFill>
                <a:srgbClr val="663300"/>
              </a:solidFill>
              <a:latin typeface="Kristen ITC" pitchFamily="66" charset="0"/>
            </a:rPr>
            <a:t>Pengertian persamaan Garis Lurus</a:t>
          </a:r>
          <a:endParaRPr lang="id-ID" sz="1400" dirty="0">
            <a:solidFill>
              <a:srgbClr val="663300"/>
            </a:solidFill>
            <a:latin typeface="Kristen ITC" pitchFamily="66" charset="0"/>
          </a:endParaRPr>
        </a:p>
      </dgm:t>
    </dgm:pt>
    <dgm:pt modelId="{18A37137-DEAC-4EA0-B506-3DD135AB694E}" type="parTrans" cxnId="{E735420A-D8F1-4569-A4EA-9FF16DA80FE3}">
      <dgm:prSet/>
      <dgm:spPr/>
      <dgm:t>
        <a:bodyPr/>
        <a:lstStyle/>
        <a:p>
          <a:endParaRPr lang="id-ID"/>
        </a:p>
      </dgm:t>
    </dgm:pt>
    <dgm:pt modelId="{47140E8C-87E3-4A57-8771-8E3488333DC2}" type="sibTrans" cxnId="{E735420A-D8F1-4569-A4EA-9FF16DA80FE3}">
      <dgm:prSet/>
      <dgm:spPr/>
      <dgm:t>
        <a:bodyPr/>
        <a:lstStyle/>
        <a:p>
          <a:endParaRPr lang="id-ID"/>
        </a:p>
      </dgm:t>
    </dgm:pt>
    <dgm:pt modelId="{49A7BDBF-7789-4096-B0DC-0DD1B85C2F1F}">
      <dgm:prSet phldrT="[Text]" custT="1"/>
      <dgm:spPr/>
      <dgm:t>
        <a:bodyPr/>
        <a:lstStyle/>
        <a:p>
          <a:r>
            <a:rPr lang="id-ID" sz="1400" dirty="0" smtClean="0">
              <a:solidFill>
                <a:srgbClr val="663300"/>
              </a:solidFill>
              <a:latin typeface="Kristen ITC" pitchFamily="66" charset="0"/>
            </a:rPr>
            <a:t>Koordinat Cartesius</a:t>
          </a:r>
          <a:endParaRPr lang="id-ID" sz="1400" dirty="0">
            <a:solidFill>
              <a:srgbClr val="663300"/>
            </a:solidFill>
            <a:latin typeface="Kristen ITC" pitchFamily="66" charset="0"/>
          </a:endParaRPr>
        </a:p>
      </dgm:t>
    </dgm:pt>
    <dgm:pt modelId="{B9B425E5-D311-4E43-A368-4EE0BBDEEA1A}" type="parTrans" cxnId="{5759AF4F-9951-4C2B-B90A-98B4AEBD7AB7}">
      <dgm:prSet/>
      <dgm:spPr>
        <a:solidFill>
          <a:srgbClr val="663300"/>
        </a:solidFill>
        <a:ln>
          <a:solidFill>
            <a:srgbClr val="663300"/>
          </a:solidFill>
        </a:ln>
      </dgm:spPr>
      <dgm:t>
        <a:bodyPr/>
        <a:lstStyle/>
        <a:p>
          <a:endParaRPr lang="id-ID"/>
        </a:p>
      </dgm:t>
    </dgm:pt>
    <dgm:pt modelId="{795B738C-6B78-4F37-A2B8-E1ED2A706692}" type="sibTrans" cxnId="{5759AF4F-9951-4C2B-B90A-98B4AEBD7AB7}">
      <dgm:prSet/>
      <dgm:spPr/>
      <dgm:t>
        <a:bodyPr/>
        <a:lstStyle/>
        <a:p>
          <a:endParaRPr lang="id-ID"/>
        </a:p>
      </dgm:t>
    </dgm:pt>
    <dgm:pt modelId="{2A3647CE-9174-47AF-9A53-9EC4D131B056}">
      <dgm:prSet phldrT="[Text]" custT="1"/>
      <dgm:spPr/>
      <dgm:t>
        <a:bodyPr/>
        <a:lstStyle/>
        <a:p>
          <a:r>
            <a:rPr lang="id-ID" sz="1400" dirty="0" smtClean="0">
              <a:solidFill>
                <a:srgbClr val="663300"/>
              </a:solidFill>
              <a:latin typeface="Kristen ITC" pitchFamily="66" charset="0"/>
            </a:rPr>
            <a:t>Menggambar Titik Koordinat Cartesius</a:t>
          </a:r>
          <a:endParaRPr lang="id-ID" sz="1400" dirty="0">
            <a:solidFill>
              <a:srgbClr val="663300"/>
            </a:solidFill>
            <a:latin typeface="Kristen ITC" pitchFamily="66" charset="0"/>
          </a:endParaRPr>
        </a:p>
      </dgm:t>
    </dgm:pt>
    <dgm:pt modelId="{C3085628-AC0F-4FA4-A7EC-2DAF6C87EA19}" type="parTrans" cxnId="{6728CD08-FBC2-443B-9CF4-44F5E9454AD8}">
      <dgm:prSet/>
      <dgm:spPr>
        <a:ln>
          <a:solidFill>
            <a:srgbClr val="663300"/>
          </a:solidFill>
        </a:ln>
      </dgm:spPr>
      <dgm:t>
        <a:bodyPr/>
        <a:lstStyle/>
        <a:p>
          <a:endParaRPr lang="id-ID"/>
        </a:p>
      </dgm:t>
    </dgm:pt>
    <dgm:pt modelId="{C6891850-C354-45EB-AA8B-7AAD14A72DDB}" type="sibTrans" cxnId="{6728CD08-FBC2-443B-9CF4-44F5E9454AD8}">
      <dgm:prSet/>
      <dgm:spPr/>
      <dgm:t>
        <a:bodyPr/>
        <a:lstStyle/>
        <a:p>
          <a:endParaRPr lang="id-ID"/>
        </a:p>
      </dgm:t>
    </dgm:pt>
    <dgm:pt modelId="{CA1A53F5-3B75-4CA2-A6C4-CB4BB4B1A5A8}">
      <dgm:prSet phldrT="[Text]" custT="1"/>
      <dgm:spPr/>
      <dgm:t>
        <a:bodyPr/>
        <a:lstStyle/>
        <a:p>
          <a:r>
            <a:rPr lang="id-ID" sz="1400" dirty="0" smtClean="0">
              <a:solidFill>
                <a:srgbClr val="663300"/>
              </a:solidFill>
              <a:latin typeface="Kristen ITC" pitchFamily="66" charset="0"/>
            </a:rPr>
            <a:t>Menggambar</a:t>
          </a:r>
          <a:r>
            <a:rPr lang="id-ID" sz="1400" dirty="0" smtClean="0">
              <a:solidFill>
                <a:srgbClr val="663300"/>
              </a:solidFill>
            </a:rPr>
            <a:t> Garis Pada Koordinat Cartesius</a:t>
          </a:r>
          <a:endParaRPr lang="id-ID" sz="1400" dirty="0">
            <a:solidFill>
              <a:srgbClr val="663300"/>
            </a:solidFill>
          </a:endParaRPr>
        </a:p>
      </dgm:t>
    </dgm:pt>
    <dgm:pt modelId="{24B44FED-3AEB-4032-9374-59A3908A60EC}" type="parTrans" cxnId="{1A2A8EE8-0C64-4AE3-BC46-E8E98AF8A806}">
      <dgm:prSet/>
      <dgm:spPr>
        <a:ln>
          <a:solidFill>
            <a:srgbClr val="663300"/>
          </a:solidFill>
        </a:ln>
      </dgm:spPr>
      <dgm:t>
        <a:bodyPr/>
        <a:lstStyle/>
        <a:p>
          <a:endParaRPr lang="id-ID"/>
        </a:p>
      </dgm:t>
    </dgm:pt>
    <dgm:pt modelId="{AFF7DCB3-E7E7-44F6-A0C0-614BBC9E8406}" type="sibTrans" cxnId="{1A2A8EE8-0C64-4AE3-BC46-E8E98AF8A806}">
      <dgm:prSet/>
      <dgm:spPr/>
      <dgm:t>
        <a:bodyPr/>
        <a:lstStyle/>
        <a:p>
          <a:endParaRPr lang="id-ID"/>
        </a:p>
      </dgm:t>
    </dgm:pt>
    <dgm:pt modelId="{8A8EF684-8399-4E89-BBFE-38BD691C6F8E}">
      <dgm:prSet phldrT="[Text]" custT="1"/>
      <dgm:spPr/>
      <dgm:t>
        <a:bodyPr/>
        <a:lstStyle/>
        <a:p>
          <a:r>
            <a:rPr lang="id-ID" sz="1400" dirty="0" smtClean="0">
              <a:solidFill>
                <a:srgbClr val="663300"/>
              </a:solidFill>
              <a:latin typeface="Kristen ITC" pitchFamily="66" charset="0"/>
            </a:rPr>
            <a:t>Menggambar Persamaan Garis Lurus</a:t>
          </a:r>
          <a:endParaRPr lang="id-ID" sz="1400" dirty="0">
            <a:solidFill>
              <a:srgbClr val="663300"/>
            </a:solidFill>
            <a:latin typeface="Kristen ITC" pitchFamily="66" charset="0"/>
          </a:endParaRPr>
        </a:p>
      </dgm:t>
    </dgm:pt>
    <dgm:pt modelId="{11395C1A-42ED-4792-8771-5120510AE0AD}" type="parTrans" cxnId="{44FBB37C-7FE0-4B2D-8BAC-0D1D7675407B}">
      <dgm:prSet/>
      <dgm:spPr>
        <a:ln>
          <a:solidFill>
            <a:srgbClr val="663300"/>
          </a:solidFill>
        </a:ln>
      </dgm:spPr>
      <dgm:t>
        <a:bodyPr/>
        <a:lstStyle/>
        <a:p>
          <a:endParaRPr lang="id-ID"/>
        </a:p>
      </dgm:t>
    </dgm:pt>
    <dgm:pt modelId="{471AFF73-E4F1-4833-A1F0-9DC3B236FF60}" type="sibTrans" cxnId="{44FBB37C-7FE0-4B2D-8BAC-0D1D7675407B}">
      <dgm:prSet/>
      <dgm:spPr/>
      <dgm:t>
        <a:bodyPr/>
        <a:lstStyle/>
        <a:p>
          <a:endParaRPr lang="id-ID"/>
        </a:p>
      </dgm:t>
    </dgm:pt>
    <dgm:pt modelId="{93124291-DB63-45EC-91A6-70761EB20447}" type="pres">
      <dgm:prSet presAssocID="{A2FF4DE1-528B-4675-8957-EB0AC84852CA}" presName="hierChild1" presStyleCnt="0">
        <dgm:presLayoutVars>
          <dgm:chPref val="1"/>
          <dgm:dir/>
          <dgm:animOne val="branch"/>
          <dgm:animLvl val="lvl"/>
          <dgm:resizeHandles/>
        </dgm:presLayoutVars>
      </dgm:prSet>
      <dgm:spPr/>
      <dgm:t>
        <a:bodyPr/>
        <a:lstStyle/>
        <a:p>
          <a:endParaRPr lang="id-ID"/>
        </a:p>
      </dgm:t>
    </dgm:pt>
    <dgm:pt modelId="{2B2B8864-A6EC-4E7D-981A-63108924F30C}" type="pres">
      <dgm:prSet presAssocID="{048FCF80-7B8A-4EB3-99FB-A32561981EBF}" presName="hierRoot1" presStyleCnt="0"/>
      <dgm:spPr/>
      <dgm:t>
        <a:bodyPr/>
        <a:lstStyle/>
        <a:p>
          <a:endParaRPr lang="id-ID"/>
        </a:p>
      </dgm:t>
    </dgm:pt>
    <dgm:pt modelId="{7F86DA2E-7077-425C-BD00-3A297DD29E42}" type="pres">
      <dgm:prSet presAssocID="{048FCF80-7B8A-4EB3-99FB-A32561981EBF}" presName="composite" presStyleCnt="0"/>
      <dgm:spPr/>
      <dgm:t>
        <a:bodyPr/>
        <a:lstStyle/>
        <a:p>
          <a:endParaRPr lang="id-ID"/>
        </a:p>
      </dgm:t>
    </dgm:pt>
    <dgm:pt modelId="{5AE48345-222C-4666-9874-BCF96D76D473}" type="pres">
      <dgm:prSet presAssocID="{048FCF80-7B8A-4EB3-99FB-A32561981EBF}" presName="background" presStyleLbl="node0" presStyleIdx="0" presStyleCnt="1"/>
      <dgm:spPr/>
      <dgm:t>
        <a:bodyPr/>
        <a:lstStyle/>
        <a:p>
          <a:endParaRPr lang="id-ID"/>
        </a:p>
      </dgm:t>
    </dgm:pt>
    <dgm:pt modelId="{F7EA1A1A-23E4-4014-91F3-60492A9536EC}" type="pres">
      <dgm:prSet presAssocID="{048FCF80-7B8A-4EB3-99FB-A32561981EBF}" presName="text" presStyleLbl="fgAcc0" presStyleIdx="0" presStyleCnt="1" custLinFactNeighborX="-49975" custLinFactNeighborY="-3846">
        <dgm:presLayoutVars>
          <dgm:chPref val="3"/>
        </dgm:presLayoutVars>
      </dgm:prSet>
      <dgm:spPr/>
      <dgm:t>
        <a:bodyPr/>
        <a:lstStyle/>
        <a:p>
          <a:endParaRPr lang="id-ID"/>
        </a:p>
      </dgm:t>
    </dgm:pt>
    <dgm:pt modelId="{2EB494F3-EA34-42C3-A15A-E6EBA7CA008D}" type="pres">
      <dgm:prSet presAssocID="{048FCF80-7B8A-4EB3-99FB-A32561981EBF}" presName="hierChild2" presStyleCnt="0"/>
      <dgm:spPr/>
      <dgm:t>
        <a:bodyPr/>
        <a:lstStyle/>
        <a:p>
          <a:endParaRPr lang="id-ID"/>
        </a:p>
      </dgm:t>
    </dgm:pt>
    <dgm:pt modelId="{B0ECE69F-7001-4F3B-B794-84EC045800C4}" type="pres">
      <dgm:prSet presAssocID="{B9B425E5-D311-4E43-A368-4EE0BBDEEA1A}" presName="Name10" presStyleLbl="parChTrans1D2" presStyleIdx="0" presStyleCnt="2"/>
      <dgm:spPr/>
      <dgm:t>
        <a:bodyPr/>
        <a:lstStyle/>
        <a:p>
          <a:endParaRPr lang="id-ID"/>
        </a:p>
      </dgm:t>
    </dgm:pt>
    <dgm:pt modelId="{FEF3A0B4-4AFD-4B85-A11B-0C5B787D0A8C}" type="pres">
      <dgm:prSet presAssocID="{49A7BDBF-7789-4096-B0DC-0DD1B85C2F1F}" presName="hierRoot2" presStyleCnt="0"/>
      <dgm:spPr/>
      <dgm:t>
        <a:bodyPr/>
        <a:lstStyle/>
        <a:p>
          <a:endParaRPr lang="id-ID"/>
        </a:p>
      </dgm:t>
    </dgm:pt>
    <dgm:pt modelId="{C82D03FD-12FC-47CB-A482-DFC833D5ED3B}" type="pres">
      <dgm:prSet presAssocID="{49A7BDBF-7789-4096-B0DC-0DD1B85C2F1F}" presName="composite2" presStyleCnt="0"/>
      <dgm:spPr/>
      <dgm:t>
        <a:bodyPr/>
        <a:lstStyle/>
        <a:p>
          <a:endParaRPr lang="id-ID"/>
        </a:p>
      </dgm:t>
    </dgm:pt>
    <dgm:pt modelId="{D37D7743-F831-46F5-A491-26F0440AF535}" type="pres">
      <dgm:prSet presAssocID="{49A7BDBF-7789-4096-B0DC-0DD1B85C2F1F}" presName="background2" presStyleLbl="node2" presStyleIdx="0" presStyleCnt="2"/>
      <dgm:spPr>
        <a:prstGeom prst="cloud">
          <a:avLst/>
        </a:prstGeom>
      </dgm:spPr>
      <dgm:t>
        <a:bodyPr/>
        <a:lstStyle/>
        <a:p>
          <a:endParaRPr lang="id-ID"/>
        </a:p>
      </dgm:t>
    </dgm:pt>
    <dgm:pt modelId="{913204B0-B15B-484B-82C5-CE96DF22140C}" type="pres">
      <dgm:prSet presAssocID="{49A7BDBF-7789-4096-B0DC-0DD1B85C2F1F}" presName="text2" presStyleLbl="fgAcc2" presStyleIdx="0" presStyleCnt="2" custLinFactX="-11682" custLinFactNeighborX="-100000" custLinFactNeighborY="5085">
        <dgm:presLayoutVars>
          <dgm:chPref val="3"/>
        </dgm:presLayoutVars>
      </dgm:prSet>
      <dgm:spPr>
        <a:prstGeom prst="cloud">
          <a:avLst/>
        </a:prstGeom>
      </dgm:spPr>
      <dgm:t>
        <a:bodyPr/>
        <a:lstStyle/>
        <a:p>
          <a:endParaRPr lang="id-ID"/>
        </a:p>
      </dgm:t>
    </dgm:pt>
    <dgm:pt modelId="{7D076EED-F42E-4FF2-920D-27721B38D91D}" type="pres">
      <dgm:prSet presAssocID="{49A7BDBF-7789-4096-B0DC-0DD1B85C2F1F}" presName="hierChild3" presStyleCnt="0"/>
      <dgm:spPr/>
      <dgm:t>
        <a:bodyPr/>
        <a:lstStyle/>
        <a:p>
          <a:endParaRPr lang="id-ID"/>
        </a:p>
      </dgm:t>
    </dgm:pt>
    <dgm:pt modelId="{39E5832C-A21B-4FC1-846C-33BF15B42FC8}" type="pres">
      <dgm:prSet presAssocID="{C3085628-AC0F-4FA4-A7EC-2DAF6C87EA19}" presName="Name17" presStyleLbl="parChTrans1D3" presStyleIdx="0" presStyleCnt="2"/>
      <dgm:spPr/>
      <dgm:t>
        <a:bodyPr/>
        <a:lstStyle/>
        <a:p>
          <a:endParaRPr lang="id-ID"/>
        </a:p>
      </dgm:t>
    </dgm:pt>
    <dgm:pt modelId="{10CD14C7-6484-49B6-BAA4-FBE06C4302A4}" type="pres">
      <dgm:prSet presAssocID="{2A3647CE-9174-47AF-9A53-9EC4D131B056}" presName="hierRoot3" presStyleCnt="0"/>
      <dgm:spPr/>
      <dgm:t>
        <a:bodyPr/>
        <a:lstStyle/>
        <a:p>
          <a:endParaRPr lang="id-ID"/>
        </a:p>
      </dgm:t>
    </dgm:pt>
    <dgm:pt modelId="{2BFBE1BB-3FC2-4F2D-8243-A607977611BC}" type="pres">
      <dgm:prSet presAssocID="{2A3647CE-9174-47AF-9A53-9EC4D131B056}" presName="composite3" presStyleCnt="0"/>
      <dgm:spPr/>
      <dgm:t>
        <a:bodyPr/>
        <a:lstStyle/>
        <a:p>
          <a:endParaRPr lang="id-ID"/>
        </a:p>
      </dgm:t>
    </dgm:pt>
    <dgm:pt modelId="{025DA5F1-21FB-4CA4-AD68-4B200C4E4000}" type="pres">
      <dgm:prSet presAssocID="{2A3647CE-9174-47AF-9A53-9EC4D131B056}" presName="background3" presStyleLbl="node3" presStyleIdx="0" presStyleCnt="2"/>
      <dgm:spPr>
        <a:prstGeom prst="cloudCallout">
          <a:avLst/>
        </a:prstGeom>
      </dgm:spPr>
      <dgm:t>
        <a:bodyPr/>
        <a:lstStyle/>
        <a:p>
          <a:endParaRPr lang="id-ID"/>
        </a:p>
      </dgm:t>
    </dgm:pt>
    <dgm:pt modelId="{D5EBE049-DC9E-4FA9-A8D9-1C40E97F7D06}" type="pres">
      <dgm:prSet presAssocID="{2A3647CE-9174-47AF-9A53-9EC4D131B056}" presName="text3" presStyleLbl="fgAcc3" presStyleIdx="0" presStyleCnt="2" custScaleX="121072" custLinFactNeighborX="-66946" custLinFactNeighborY="-5326">
        <dgm:presLayoutVars>
          <dgm:chPref val="3"/>
        </dgm:presLayoutVars>
      </dgm:prSet>
      <dgm:spPr>
        <a:prstGeom prst="cloudCallout">
          <a:avLst/>
        </a:prstGeom>
      </dgm:spPr>
      <dgm:t>
        <a:bodyPr/>
        <a:lstStyle/>
        <a:p>
          <a:endParaRPr lang="id-ID"/>
        </a:p>
      </dgm:t>
    </dgm:pt>
    <dgm:pt modelId="{6E6D0DB2-E493-4DC2-AAC0-173730516566}" type="pres">
      <dgm:prSet presAssocID="{2A3647CE-9174-47AF-9A53-9EC4D131B056}" presName="hierChild4" presStyleCnt="0"/>
      <dgm:spPr/>
      <dgm:t>
        <a:bodyPr/>
        <a:lstStyle/>
        <a:p>
          <a:endParaRPr lang="id-ID"/>
        </a:p>
      </dgm:t>
    </dgm:pt>
    <dgm:pt modelId="{2BF753EA-40FA-4566-A634-AB33E24D2A98}" type="pres">
      <dgm:prSet presAssocID="{24B44FED-3AEB-4032-9374-59A3908A60EC}" presName="Name17" presStyleLbl="parChTrans1D3" presStyleIdx="1" presStyleCnt="2"/>
      <dgm:spPr/>
      <dgm:t>
        <a:bodyPr/>
        <a:lstStyle/>
        <a:p>
          <a:endParaRPr lang="id-ID"/>
        </a:p>
      </dgm:t>
    </dgm:pt>
    <dgm:pt modelId="{7A201ADD-6981-4FC8-AEC5-4836E81D3B53}" type="pres">
      <dgm:prSet presAssocID="{CA1A53F5-3B75-4CA2-A6C4-CB4BB4B1A5A8}" presName="hierRoot3" presStyleCnt="0"/>
      <dgm:spPr/>
      <dgm:t>
        <a:bodyPr/>
        <a:lstStyle/>
        <a:p>
          <a:endParaRPr lang="id-ID"/>
        </a:p>
      </dgm:t>
    </dgm:pt>
    <dgm:pt modelId="{401AC488-80BF-4EF8-AB6B-20D9133D0E0B}" type="pres">
      <dgm:prSet presAssocID="{CA1A53F5-3B75-4CA2-A6C4-CB4BB4B1A5A8}" presName="composite3" presStyleCnt="0"/>
      <dgm:spPr/>
      <dgm:t>
        <a:bodyPr/>
        <a:lstStyle/>
        <a:p>
          <a:endParaRPr lang="id-ID"/>
        </a:p>
      </dgm:t>
    </dgm:pt>
    <dgm:pt modelId="{78BBD98D-D856-4FFB-AACB-09067C0036E7}" type="pres">
      <dgm:prSet presAssocID="{CA1A53F5-3B75-4CA2-A6C4-CB4BB4B1A5A8}" presName="background3" presStyleLbl="node3" presStyleIdx="1" presStyleCnt="2"/>
      <dgm:spPr>
        <a:prstGeom prst="cloudCallout">
          <a:avLst/>
        </a:prstGeom>
      </dgm:spPr>
      <dgm:t>
        <a:bodyPr/>
        <a:lstStyle/>
        <a:p>
          <a:endParaRPr lang="id-ID"/>
        </a:p>
      </dgm:t>
    </dgm:pt>
    <dgm:pt modelId="{A6F2ABAA-40ED-491F-9393-266D1602AE60}" type="pres">
      <dgm:prSet presAssocID="{CA1A53F5-3B75-4CA2-A6C4-CB4BB4B1A5A8}" presName="text3" presStyleLbl="fgAcc3" presStyleIdx="1" presStyleCnt="2" custScaleX="114028" custLinFactNeighborX="-45881" custLinFactNeighborY="-5326">
        <dgm:presLayoutVars>
          <dgm:chPref val="3"/>
        </dgm:presLayoutVars>
      </dgm:prSet>
      <dgm:spPr>
        <a:prstGeom prst="cloudCallout">
          <a:avLst/>
        </a:prstGeom>
      </dgm:spPr>
      <dgm:t>
        <a:bodyPr/>
        <a:lstStyle/>
        <a:p>
          <a:endParaRPr lang="id-ID"/>
        </a:p>
      </dgm:t>
    </dgm:pt>
    <dgm:pt modelId="{858944FD-BF3A-45B2-ACA7-2CEBC23B1919}" type="pres">
      <dgm:prSet presAssocID="{CA1A53F5-3B75-4CA2-A6C4-CB4BB4B1A5A8}" presName="hierChild4" presStyleCnt="0"/>
      <dgm:spPr/>
      <dgm:t>
        <a:bodyPr/>
        <a:lstStyle/>
        <a:p>
          <a:endParaRPr lang="id-ID"/>
        </a:p>
      </dgm:t>
    </dgm:pt>
    <dgm:pt modelId="{86E37590-23DA-4B9F-A2BC-5A7B16AABDCF}" type="pres">
      <dgm:prSet presAssocID="{11395C1A-42ED-4792-8771-5120510AE0AD}" presName="Name10" presStyleLbl="parChTrans1D2" presStyleIdx="1" presStyleCnt="2"/>
      <dgm:spPr/>
      <dgm:t>
        <a:bodyPr/>
        <a:lstStyle/>
        <a:p>
          <a:endParaRPr lang="id-ID"/>
        </a:p>
      </dgm:t>
    </dgm:pt>
    <dgm:pt modelId="{1707F4E1-2EEE-4613-A380-1A755FDBFB72}" type="pres">
      <dgm:prSet presAssocID="{8A8EF684-8399-4E89-BBFE-38BD691C6F8E}" presName="hierRoot2" presStyleCnt="0"/>
      <dgm:spPr/>
      <dgm:t>
        <a:bodyPr/>
        <a:lstStyle/>
        <a:p>
          <a:endParaRPr lang="id-ID"/>
        </a:p>
      </dgm:t>
    </dgm:pt>
    <dgm:pt modelId="{DCB919AA-D316-4D8A-BE62-A3C3FC99A47E}" type="pres">
      <dgm:prSet presAssocID="{8A8EF684-8399-4E89-BBFE-38BD691C6F8E}" presName="composite2" presStyleCnt="0"/>
      <dgm:spPr/>
      <dgm:t>
        <a:bodyPr/>
        <a:lstStyle/>
        <a:p>
          <a:endParaRPr lang="id-ID"/>
        </a:p>
      </dgm:t>
    </dgm:pt>
    <dgm:pt modelId="{92C95D12-89B9-40FB-A15E-8B2999F0AF5B}" type="pres">
      <dgm:prSet presAssocID="{8A8EF684-8399-4E89-BBFE-38BD691C6F8E}" presName="background2" presStyleLbl="node2" presStyleIdx="1" presStyleCnt="2"/>
      <dgm:spPr>
        <a:prstGeom prst="cloud">
          <a:avLst/>
        </a:prstGeom>
      </dgm:spPr>
      <dgm:t>
        <a:bodyPr/>
        <a:lstStyle/>
        <a:p>
          <a:endParaRPr lang="id-ID"/>
        </a:p>
      </dgm:t>
    </dgm:pt>
    <dgm:pt modelId="{737808FF-06D5-4F09-A77A-4B2A394A3BBC}" type="pres">
      <dgm:prSet presAssocID="{8A8EF684-8399-4E89-BBFE-38BD691C6F8E}" presName="text2" presStyleLbl="fgAcc2" presStyleIdx="1" presStyleCnt="2" custScaleX="111711" custLinFactNeighborX="-550" custLinFactNeighborY="5085">
        <dgm:presLayoutVars>
          <dgm:chPref val="3"/>
        </dgm:presLayoutVars>
      </dgm:prSet>
      <dgm:spPr>
        <a:prstGeom prst="cloud">
          <a:avLst/>
        </a:prstGeom>
      </dgm:spPr>
      <dgm:t>
        <a:bodyPr/>
        <a:lstStyle/>
        <a:p>
          <a:endParaRPr lang="id-ID"/>
        </a:p>
      </dgm:t>
    </dgm:pt>
    <dgm:pt modelId="{70C185C8-006C-4E46-BB02-B79F6FA9515F}" type="pres">
      <dgm:prSet presAssocID="{8A8EF684-8399-4E89-BBFE-38BD691C6F8E}" presName="hierChild3" presStyleCnt="0"/>
      <dgm:spPr/>
      <dgm:t>
        <a:bodyPr/>
        <a:lstStyle/>
        <a:p>
          <a:endParaRPr lang="id-ID"/>
        </a:p>
      </dgm:t>
    </dgm:pt>
  </dgm:ptLst>
  <dgm:cxnLst>
    <dgm:cxn modelId="{17A33A36-DB0A-4CD9-85EF-F476F03AA3F1}" type="presOf" srcId="{C3085628-AC0F-4FA4-A7EC-2DAF6C87EA19}" destId="{39E5832C-A21B-4FC1-846C-33BF15B42FC8}" srcOrd="0" destOrd="0" presId="urn:microsoft.com/office/officeart/2005/8/layout/hierarchy1"/>
    <dgm:cxn modelId="{D030FCB5-1C6C-46FA-9B80-69180751349B}" type="presOf" srcId="{A2FF4DE1-528B-4675-8957-EB0AC84852CA}" destId="{93124291-DB63-45EC-91A6-70761EB20447}" srcOrd="0" destOrd="0" presId="urn:microsoft.com/office/officeart/2005/8/layout/hierarchy1"/>
    <dgm:cxn modelId="{B7B1AC7E-421B-4E9F-8058-B31B31D143C0}" type="presOf" srcId="{2A3647CE-9174-47AF-9A53-9EC4D131B056}" destId="{D5EBE049-DC9E-4FA9-A8D9-1C40E97F7D06}" srcOrd="0" destOrd="0" presId="urn:microsoft.com/office/officeart/2005/8/layout/hierarchy1"/>
    <dgm:cxn modelId="{455C6201-A7EA-43B1-A031-EC9523EBB2EB}" type="presOf" srcId="{CA1A53F5-3B75-4CA2-A6C4-CB4BB4B1A5A8}" destId="{A6F2ABAA-40ED-491F-9393-266D1602AE60}" srcOrd="0" destOrd="0" presId="urn:microsoft.com/office/officeart/2005/8/layout/hierarchy1"/>
    <dgm:cxn modelId="{C39D2182-FD97-4C08-83A0-84CA37841F1E}" type="presOf" srcId="{49A7BDBF-7789-4096-B0DC-0DD1B85C2F1F}" destId="{913204B0-B15B-484B-82C5-CE96DF22140C}" srcOrd="0" destOrd="0" presId="urn:microsoft.com/office/officeart/2005/8/layout/hierarchy1"/>
    <dgm:cxn modelId="{02A74776-22D4-47C8-A141-7F7127DE97EE}" type="presOf" srcId="{24B44FED-3AEB-4032-9374-59A3908A60EC}" destId="{2BF753EA-40FA-4566-A634-AB33E24D2A98}" srcOrd="0" destOrd="0" presId="urn:microsoft.com/office/officeart/2005/8/layout/hierarchy1"/>
    <dgm:cxn modelId="{5A3B46DA-600D-4454-80FE-4E5CBD85A3DF}" type="presOf" srcId="{B9B425E5-D311-4E43-A368-4EE0BBDEEA1A}" destId="{B0ECE69F-7001-4F3B-B794-84EC045800C4}" srcOrd="0" destOrd="0" presId="urn:microsoft.com/office/officeart/2005/8/layout/hierarchy1"/>
    <dgm:cxn modelId="{44FBB37C-7FE0-4B2D-8BAC-0D1D7675407B}" srcId="{048FCF80-7B8A-4EB3-99FB-A32561981EBF}" destId="{8A8EF684-8399-4E89-BBFE-38BD691C6F8E}" srcOrd="1" destOrd="0" parTransId="{11395C1A-42ED-4792-8771-5120510AE0AD}" sibTransId="{471AFF73-E4F1-4833-A1F0-9DC3B236FF60}"/>
    <dgm:cxn modelId="{7A917A12-9D1C-4F59-8826-82DE4B84E04D}" type="presOf" srcId="{8A8EF684-8399-4E89-BBFE-38BD691C6F8E}" destId="{737808FF-06D5-4F09-A77A-4B2A394A3BBC}" srcOrd="0" destOrd="0" presId="urn:microsoft.com/office/officeart/2005/8/layout/hierarchy1"/>
    <dgm:cxn modelId="{D72C663A-C971-4424-973B-FB5E96C0729A}" type="presOf" srcId="{048FCF80-7B8A-4EB3-99FB-A32561981EBF}" destId="{F7EA1A1A-23E4-4014-91F3-60492A9536EC}" srcOrd="0" destOrd="0" presId="urn:microsoft.com/office/officeart/2005/8/layout/hierarchy1"/>
    <dgm:cxn modelId="{5759AF4F-9951-4C2B-B90A-98B4AEBD7AB7}" srcId="{048FCF80-7B8A-4EB3-99FB-A32561981EBF}" destId="{49A7BDBF-7789-4096-B0DC-0DD1B85C2F1F}" srcOrd="0" destOrd="0" parTransId="{B9B425E5-D311-4E43-A368-4EE0BBDEEA1A}" sibTransId="{795B738C-6B78-4F37-A2B8-E1ED2A706692}"/>
    <dgm:cxn modelId="{E735420A-D8F1-4569-A4EA-9FF16DA80FE3}" srcId="{A2FF4DE1-528B-4675-8957-EB0AC84852CA}" destId="{048FCF80-7B8A-4EB3-99FB-A32561981EBF}" srcOrd="0" destOrd="0" parTransId="{18A37137-DEAC-4EA0-B506-3DD135AB694E}" sibTransId="{47140E8C-87E3-4A57-8771-8E3488333DC2}"/>
    <dgm:cxn modelId="{1A2A8EE8-0C64-4AE3-BC46-E8E98AF8A806}" srcId="{49A7BDBF-7789-4096-B0DC-0DD1B85C2F1F}" destId="{CA1A53F5-3B75-4CA2-A6C4-CB4BB4B1A5A8}" srcOrd="1" destOrd="0" parTransId="{24B44FED-3AEB-4032-9374-59A3908A60EC}" sibTransId="{AFF7DCB3-E7E7-44F6-A0C0-614BBC9E8406}"/>
    <dgm:cxn modelId="{DC828994-02FD-4F73-8CAC-03B8F6063383}" type="presOf" srcId="{11395C1A-42ED-4792-8771-5120510AE0AD}" destId="{86E37590-23DA-4B9F-A2BC-5A7B16AABDCF}" srcOrd="0" destOrd="0" presId="urn:microsoft.com/office/officeart/2005/8/layout/hierarchy1"/>
    <dgm:cxn modelId="{6728CD08-FBC2-443B-9CF4-44F5E9454AD8}" srcId="{49A7BDBF-7789-4096-B0DC-0DD1B85C2F1F}" destId="{2A3647CE-9174-47AF-9A53-9EC4D131B056}" srcOrd="0" destOrd="0" parTransId="{C3085628-AC0F-4FA4-A7EC-2DAF6C87EA19}" sibTransId="{C6891850-C354-45EB-AA8B-7AAD14A72DDB}"/>
    <dgm:cxn modelId="{11FC2C32-65C0-41BF-BF69-1DC40D57652D}" type="presParOf" srcId="{93124291-DB63-45EC-91A6-70761EB20447}" destId="{2B2B8864-A6EC-4E7D-981A-63108924F30C}" srcOrd="0" destOrd="0" presId="urn:microsoft.com/office/officeart/2005/8/layout/hierarchy1"/>
    <dgm:cxn modelId="{D8317162-10D5-4CA9-945E-36DF7D486333}" type="presParOf" srcId="{2B2B8864-A6EC-4E7D-981A-63108924F30C}" destId="{7F86DA2E-7077-425C-BD00-3A297DD29E42}" srcOrd="0" destOrd="0" presId="urn:microsoft.com/office/officeart/2005/8/layout/hierarchy1"/>
    <dgm:cxn modelId="{0C2A96CA-87D3-482D-9F83-6DB4603F8A40}" type="presParOf" srcId="{7F86DA2E-7077-425C-BD00-3A297DD29E42}" destId="{5AE48345-222C-4666-9874-BCF96D76D473}" srcOrd="0" destOrd="0" presId="urn:microsoft.com/office/officeart/2005/8/layout/hierarchy1"/>
    <dgm:cxn modelId="{4AB36209-FFA9-4CFD-9D65-6D161746831D}" type="presParOf" srcId="{7F86DA2E-7077-425C-BD00-3A297DD29E42}" destId="{F7EA1A1A-23E4-4014-91F3-60492A9536EC}" srcOrd="1" destOrd="0" presId="urn:microsoft.com/office/officeart/2005/8/layout/hierarchy1"/>
    <dgm:cxn modelId="{2A3C0875-527A-4486-8E1B-26995A0F263B}" type="presParOf" srcId="{2B2B8864-A6EC-4E7D-981A-63108924F30C}" destId="{2EB494F3-EA34-42C3-A15A-E6EBA7CA008D}" srcOrd="1" destOrd="0" presId="urn:microsoft.com/office/officeart/2005/8/layout/hierarchy1"/>
    <dgm:cxn modelId="{21CB5F04-7C67-4FC4-B3F4-C8A54CF2D5BF}" type="presParOf" srcId="{2EB494F3-EA34-42C3-A15A-E6EBA7CA008D}" destId="{B0ECE69F-7001-4F3B-B794-84EC045800C4}" srcOrd="0" destOrd="0" presId="urn:microsoft.com/office/officeart/2005/8/layout/hierarchy1"/>
    <dgm:cxn modelId="{1AE53B44-5CD2-43BA-BBE4-C31892E70FFE}" type="presParOf" srcId="{2EB494F3-EA34-42C3-A15A-E6EBA7CA008D}" destId="{FEF3A0B4-4AFD-4B85-A11B-0C5B787D0A8C}" srcOrd="1" destOrd="0" presId="urn:microsoft.com/office/officeart/2005/8/layout/hierarchy1"/>
    <dgm:cxn modelId="{01511D11-AC51-4E96-9247-B5F8FBFA006B}" type="presParOf" srcId="{FEF3A0B4-4AFD-4B85-A11B-0C5B787D0A8C}" destId="{C82D03FD-12FC-47CB-A482-DFC833D5ED3B}" srcOrd="0" destOrd="0" presId="urn:microsoft.com/office/officeart/2005/8/layout/hierarchy1"/>
    <dgm:cxn modelId="{E79C1084-AADB-4747-AF2F-1D293762903B}" type="presParOf" srcId="{C82D03FD-12FC-47CB-A482-DFC833D5ED3B}" destId="{D37D7743-F831-46F5-A491-26F0440AF535}" srcOrd="0" destOrd="0" presId="urn:microsoft.com/office/officeart/2005/8/layout/hierarchy1"/>
    <dgm:cxn modelId="{E3838353-155E-4D17-992E-8897E58A69BC}" type="presParOf" srcId="{C82D03FD-12FC-47CB-A482-DFC833D5ED3B}" destId="{913204B0-B15B-484B-82C5-CE96DF22140C}" srcOrd="1" destOrd="0" presId="urn:microsoft.com/office/officeart/2005/8/layout/hierarchy1"/>
    <dgm:cxn modelId="{A3B6C4C8-EBB4-4F43-BC22-78E4D27ADA72}" type="presParOf" srcId="{FEF3A0B4-4AFD-4B85-A11B-0C5B787D0A8C}" destId="{7D076EED-F42E-4FF2-920D-27721B38D91D}" srcOrd="1" destOrd="0" presId="urn:microsoft.com/office/officeart/2005/8/layout/hierarchy1"/>
    <dgm:cxn modelId="{9640B2A1-432D-4FA1-B7E0-16BBF62F632D}" type="presParOf" srcId="{7D076EED-F42E-4FF2-920D-27721B38D91D}" destId="{39E5832C-A21B-4FC1-846C-33BF15B42FC8}" srcOrd="0" destOrd="0" presId="urn:microsoft.com/office/officeart/2005/8/layout/hierarchy1"/>
    <dgm:cxn modelId="{F4680F8B-5511-4305-A746-9CF2A5DE0D07}" type="presParOf" srcId="{7D076EED-F42E-4FF2-920D-27721B38D91D}" destId="{10CD14C7-6484-49B6-BAA4-FBE06C4302A4}" srcOrd="1" destOrd="0" presId="urn:microsoft.com/office/officeart/2005/8/layout/hierarchy1"/>
    <dgm:cxn modelId="{7B2AA302-DF3F-4368-8375-5A7F59C6734C}" type="presParOf" srcId="{10CD14C7-6484-49B6-BAA4-FBE06C4302A4}" destId="{2BFBE1BB-3FC2-4F2D-8243-A607977611BC}" srcOrd="0" destOrd="0" presId="urn:microsoft.com/office/officeart/2005/8/layout/hierarchy1"/>
    <dgm:cxn modelId="{F4A39506-6A40-4492-AF59-3CC7404F3A68}" type="presParOf" srcId="{2BFBE1BB-3FC2-4F2D-8243-A607977611BC}" destId="{025DA5F1-21FB-4CA4-AD68-4B200C4E4000}" srcOrd="0" destOrd="0" presId="urn:microsoft.com/office/officeart/2005/8/layout/hierarchy1"/>
    <dgm:cxn modelId="{5A350F66-9B20-400E-A932-CE2FA73022F1}" type="presParOf" srcId="{2BFBE1BB-3FC2-4F2D-8243-A607977611BC}" destId="{D5EBE049-DC9E-4FA9-A8D9-1C40E97F7D06}" srcOrd="1" destOrd="0" presId="urn:microsoft.com/office/officeart/2005/8/layout/hierarchy1"/>
    <dgm:cxn modelId="{3CA21F4B-8D14-4346-A3EF-7E22DC8DFFDC}" type="presParOf" srcId="{10CD14C7-6484-49B6-BAA4-FBE06C4302A4}" destId="{6E6D0DB2-E493-4DC2-AAC0-173730516566}" srcOrd="1" destOrd="0" presId="urn:microsoft.com/office/officeart/2005/8/layout/hierarchy1"/>
    <dgm:cxn modelId="{EAF826F1-AA63-490F-95DE-DD142F35AFBF}" type="presParOf" srcId="{7D076EED-F42E-4FF2-920D-27721B38D91D}" destId="{2BF753EA-40FA-4566-A634-AB33E24D2A98}" srcOrd="2" destOrd="0" presId="urn:microsoft.com/office/officeart/2005/8/layout/hierarchy1"/>
    <dgm:cxn modelId="{70B5143F-D6CF-40DC-A00A-2127ECD79BCF}" type="presParOf" srcId="{7D076EED-F42E-4FF2-920D-27721B38D91D}" destId="{7A201ADD-6981-4FC8-AEC5-4836E81D3B53}" srcOrd="3" destOrd="0" presId="urn:microsoft.com/office/officeart/2005/8/layout/hierarchy1"/>
    <dgm:cxn modelId="{F59863A0-D0C7-4739-B677-D2F83437544F}" type="presParOf" srcId="{7A201ADD-6981-4FC8-AEC5-4836E81D3B53}" destId="{401AC488-80BF-4EF8-AB6B-20D9133D0E0B}" srcOrd="0" destOrd="0" presId="urn:microsoft.com/office/officeart/2005/8/layout/hierarchy1"/>
    <dgm:cxn modelId="{C9917324-912B-4321-A11B-036D4BE55646}" type="presParOf" srcId="{401AC488-80BF-4EF8-AB6B-20D9133D0E0B}" destId="{78BBD98D-D856-4FFB-AACB-09067C0036E7}" srcOrd="0" destOrd="0" presId="urn:microsoft.com/office/officeart/2005/8/layout/hierarchy1"/>
    <dgm:cxn modelId="{81F928C2-1386-4960-AFEE-BE101FD6DE60}" type="presParOf" srcId="{401AC488-80BF-4EF8-AB6B-20D9133D0E0B}" destId="{A6F2ABAA-40ED-491F-9393-266D1602AE60}" srcOrd="1" destOrd="0" presId="urn:microsoft.com/office/officeart/2005/8/layout/hierarchy1"/>
    <dgm:cxn modelId="{C87CA418-ACE2-4DBD-BAC5-1BC80FAD458A}" type="presParOf" srcId="{7A201ADD-6981-4FC8-AEC5-4836E81D3B53}" destId="{858944FD-BF3A-45B2-ACA7-2CEBC23B1919}" srcOrd="1" destOrd="0" presId="urn:microsoft.com/office/officeart/2005/8/layout/hierarchy1"/>
    <dgm:cxn modelId="{80B281E6-CD1C-4AFD-BF42-3CFB5FCA8B85}" type="presParOf" srcId="{2EB494F3-EA34-42C3-A15A-E6EBA7CA008D}" destId="{86E37590-23DA-4B9F-A2BC-5A7B16AABDCF}" srcOrd="2" destOrd="0" presId="urn:microsoft.com/office/officeart/2005/8/layout/hierarchy1"/>
    <dgm:cxn modelId="{78EEE519-C9E2-4F7A-9D6F-E989EB28FAA3}" type="presParOf" srcId="{2EB494F3-EA34-42C3-A15A-E6EBA7CA008D}" destId="{1707F4E1-2EEE-4613-A380-1A755FDBFB72}" srcOrd="3" destOrd="0" presId="urn:microsoft.com/office/officeart/2005/8/layout/hierarchy1"/>
    <dgm:cxn modelId="{4329DB28-C655-457E-A09B-54B87BA3CF01}" type="presParOf" srcId="{1707F4E1-2EEE-4613-A380-1A755FDBFB72}" destId="{DCB919AA-D316-4D8A-BE62-A3C3FC99A47E}" srcOrd="0" destOrd="0" presId="urn:microsoft.com/office/officeart/2005/8/layout/hierarchy1"/>
    <dgm:cxn modelId="{93741207-3A04-4A0E-B55C-51B4A6E767F1}" type="presParOf" srcId="{DCB919AA-D316-4D8A-BE62-A3C3FC99A47E}" destId="{92C95D12-89B9-40FB-A15E-8B2999F0AF5B}" srcOrd="0" destOrd="0" presId="urn:microsoft.com/office/officeart/2005/8/layout/hierarchy1"/>
    <dgm:cxn modelId="{2841623F-184B-45CD-99F3-5CF7B05E635A}" type="presParOf" srcId="{DCB919AA-D316-4D8A-BE62-A3C3FC99A47E}" destId="{737808FF-06D5-4F09-A77A-4B2A394A3BBC}" srcOrd="1" destOrd="0" presId="urn:microsoft.com/office/officeart/2005/8/layout/hierarchy1"/>
    <dgm:cxn modelId="{5AF79460-C3D7-4868-A4CA-D9154CC1E1E6}" type="presParOf" srcId="{1707F4E1-2EEE-4613-A380-1A755FDBFB72}" destId="{70C185C8-006C-4E46-BB02-B79F6FA9515F}"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7AF55127-5CA4-44D3-A2A6-CCCAB914195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d-ID"/>
        </a:p>
      </dgm:t>
    </dgm:pt>
    <dgm:pt modelId="{FE372D9C-1B26-4CEC-8F4A-E373E072CC73}">
      <dgm:prSet phldrT="[Text]" custT="1"/>
      <dgm:spPr/>
      <dgm:t>
        <a:bodyPr/>
        <a:lstStyle/>
        <a:p>
          <a:r>
            <a:rPr lang="id-ID" sz="900" dirty="0" smtClean="0">
              <a:latin typeface="Kristen ITC" pitchFamily="66" charset="0"/>
            </a:rPr>
            <a:t>gradien</a:t>
          </a:r>
          <a:endParaRPr lang="id-ID" sz="900" dirty="0">
            <a:latin typeface="Kristen ITC" pitchFamily="66" charset="0"/>
          </a:endParaRPr>
        </a:p>
      </dgm:t>
    </dgm:pt>
    <dgm:pt modelId="{DFFEEB3E-6D42-46B1-A5D8-95188C6F7A61}" type="parTrans" cxnId="{4E55E69A-FC27-49D3-AC2D-BB19A27EBA20}">
      <dgm:prSet/>
      <dgm:spPr/>
      <dgm:t>
        <a:bodyPr/>
        <a:lstStyle/>
        <a:p>
          <a:endParaRPr lang="id-ID" sz="900"/>
        </a:p>
      </dgm:t>
    </dgm:pt>
    <dgm:pt modelId="{3DF6CDBD-EDDB-40ED-8F4C-78BFF4B800C7}" type="sibTrans" cxnId="{4E55E69A-FC27-49D3-AC2D-BB19A27EBA20}">
      <dgm:prSet/>
      <dgm:spPr/>
      <dgm:t>
        <a:bodyPr/>
        <a:lstStyle/>
        <a:p>
          <a:endParaRPr lang="id-ID" sz="900"/>
        </a:p>
      </dgm:t>
    </dgm:pt>
    <dgm:pt modelId="{2880B772-3733-471E-ADC5-16853B7C7959}">
      <dgm:prSet phldrT="[Text]" custT="1"/>
      <dgm:spPr/>
      <dgm:t>
        <a:bodyPr/>
        <a:lstStyle/>
        <a:p>
          <a:r>
            <a:rPr lang="id-ID" sz="900" dirty="0" smtClean="0">
              <a:latin typeface="Kristen ITC" pitchFamily="66" charset="0"/>
            </a:rPr>
            <a:t>Pengertian gradien</a:t>
          </a:r>
          <a:endParaRPr lang="id-ID" sz="900" dirty="0">
            <a:latin typeface="Kristen ITC" pitchFamily="66" charset="0"/>
          </a:endParaRPr>
        </a:p>
      </dgm:t>
    </dgm:pt>
    <dgm:pt modelId="{E896A288-840C-4DAA-BA5D-9CD53BAED4EB}" type="parTrans" cxnId="{AAF2AB76-3B05-443A-A198-728925CE4308}">
      <dgm:prSet/>
      <dgm:spPr/>
      <dgm:t>
        <a:bodyPr/>
        <a:lstStyle/>
        <a:p>
          <a:endParaRPr lang="id-ID" sz="900"/>
        </a:p>
      </dgm:t>
    </dgm:pt>
    <dgm:pt modelId="{079F7B7A-8936-46B5-90C9-7D078370812D}" type="sibTrans" cxnId="{AAF2AB76-3B05-443A-A198-728925CE4308}">
      <dgm:prSet/>
      <dgm:spPr/>
      <dgm:t>
        <a:bodyPr/>
        <a:lstStyle/>
        <a:p>
          <a:endParaRPr lang="id-ID" sz="900"/>
        </a:p>
      </dgm:t>
    </dgm:pt>
    <dgm:pt modelId="{F9C15612-70B3-488C-BCEC-8ADB9D540CB1}">
      <dgm:prSet phldrT="[Text]" custT="1"/>
      <dgm:spPr/>
      <dgm:t>
        <a:bodyPr/>
        <a:lstStyle/>
        <a:p>
          <a:r>
            <a:rPr lang="id-ID" sz="900" dirty="0" smtClean="0">
              <a:latin typeface="Kristen ITC" pitchFamily="66" charset="0"/>
            </a:rPr>
            <a:t>Perhitungan gradien</a:t>
          </a:r>
          <a:endParaRPr lang="id-ID" sz="900" dirty="0">
            <a:latin typeface="Kristen ITC" pitchFamily="66" charset="0"/>
          </a:endParaRPr>
        </a:p>
      </dgm:t>
    </dgm:pt>
    <dgm:pt modelId="{A0F66C0A-8B09-4EA5-B40F-B8BFBC9B1930}" type="parTrans" cxnId="{45E7D226-B08F-4D5C-8FCB-EC2008AD0464}">
      <dgm:prSet/>
      <dgm:spPr/>
      <dgm:t>
        <a:bodyPr/>
        <a:lstStyle/>
        <a:p>
          <a:endParaRPr lang="id-ID" sz="900"/>
        </a:p>
      </dgm:t>
    </dgm:pt>
    <dgm:pt modelId="{6A87FB56-DD79-4782-903D-8CC149A1A2FB}" type="sibTrans" cxnId="{45E7D226-B08F-4D5C-8FCB-EC2008AD0464}">
      <dgm:prSet/>
      <dgm:spPr/>
      <dgm:t>
        <a:bodyPr/>
        <a:lstStyle/>
        <a:p>
          <a:endParaRPr lang="id-ID" sz="900"/>
        </a:p>
      </dgm:t>
    </dgm:pt>
    <dgm:pt modelId="{26969BE2-1340-4E3B-A901-56BC37D2A6B2}">
      <dgm:prSet phldrT="[Text]" custT="1"/>
      <dgm:spPr/>
      <dgm:t>
        <a:bodyPr/>
        <a:lstStyle/>
        <a:p>
          <a:r>
            <a:rPr lang="id-ID" sz="900" dirty="0" smtClean="0">
              <a:latin typeface="Kristen ITC" pitchFamily="66" charset="0"/>
            </a:rPr>
            <a:t>Pada pers. Garis y=mx</a:t>
          </a:r>
          <a:endParaRPr lang="id-ID" sz="900" dirty="0">
            <a:latin typeface="Kristen ITC" pitchFamily="66" charset="0"/>
          </a:endParaRPr>
        </a:p>
      </dgm:t>
    </dgm:pt>
    <dgm:pt modelId="{8B5DC6B5-00FD-4AE5-96EE-0AB5B9A02CDA}" type="parTrans" cxnId="{9AC591A4-C6BA-444D-9E5A-1EA2777A4635}">
      <dgm:prSet/>
      <dgm:spPr/>
      <dgm:t>
        <a:bodyPr/>
        <a:lstStyle/>
        <a:p>
          <a:endParaRPr lang="id-ID" sz="900"/>
        </a:p>
      </dgm:t>
    </dgm:pt>
    <dgm:pt modelId="{E630EEAC-8E92-42AB-B56F-8D164215F185}" type="sibTrans" cxnId="{9AC591A4-C6BA-444D-9E5A-1EA2777A4635}">
      <dgm:prSet/>
      <dgm:spPr/>
      <dgm:t>
        <a:bodyPr/>
        <a:lstStyle/>
        <a:p>
          <a:endParaRPr lang="id-ID" sz="900"/>
        </a:p>
      </dgm:t>
    </dgm:pt>
    <dgm:pt modelId="{F0A47C3B-E7B3-40D9-A3A5-BEAD490D740E}">
      <dgm:prSet phldrT="[Text]" custT="1"/>
      <dgm:spPr/>
      <dgm:t>
        <a:bodyPr/>
        <a:lstStyle/>
        <a:p>
          <a:r>
            <a:rPr lang="id-ID" sz="900" dirty="0" smtClean="0">
              <a:latin typeface="Kristen ITC" pitchFamily="66" charset="0"/>
            </a:rPr>
            <a:t>Sfat-sifat gradien</a:t>
          </a:r>
          <a:endParaRPr lang="id-ID" sz="900" dirty="0">
            <a:latin typeface="Kristen ITC" pitchFamily="66" charset="0"/>
          </a:endParaRPr>
        </a:p>
      </dgm:t>
    </dgm:pt>
    <dgm:pt modelId="{5ECC3ADA-35D9-4844-8059-977C0C49D979}" type="parTrans" cxnId="{7F2357C7-80A3-4751-9DCF-20F59A99770C}">
      <dgm:prSet/>
      <dgm:spPr/>
      <dgm:t>
        <a:bodyPr/>
        <a:lstStyle/>
        <a:p>
          <a:endParaRPr lang="id-ID" sz="900"/>
        </a:p>
      </dgm:t>
    </dgm:pt>
    <dgm:pt modelId="{8E1EBEC6-6C07-42EA-8890-EC07829668B6}" type="sibTrans" cxnId="{7F2357C7-80A3-4751-9DCF-20F59A99770C}">
      <dgm:prSet/>
      <dgm:spPr/>
      <dgm:t>
        <a:bodyPr/>
        <a:lstStyle/>
        <a:p>
          <a:endParaRPr lang="id-ID" sz="900"/>
        </a:p>
      </dgm:t>
    </dgm:pt>
    <dgm:pt modelId="{673B39A4-38D8-4841-B68C-D53AFDD6D46C}">
      <dgm:prSet phldrT="[Text]" custT="1"/>
      <dgm:spPr/>
      <dgm:t>
        <a:bodyPr/>
        <a:lstStyle/>
        <a:p>
          <a:r>
            <a:rPr lang="id-ID" sz="900" dirty="0" smtClean="0"/>
            <a:t>Sejajar dengan sumbu x</a:t>
          </a:r>
          <a:endParaRPr lang="id-ID" sz="900" dirty="0"/>
        </a:p>
      </dgm:t>
    </dgm:pt>
    <dgm:pt modelId="{7F00ECA0-3B42-4BBA-8C7A-9F66C4E01180}" type="parTrans" cxnId="{B7F95EBA-D49D-4378-B48E-D4A692D71313}">
      <dgm:prSet/>
      <dgm:spPr/>
      <dgm:t>
        <a:bodyPr/>
        <a:lstStyle/>
        <a:p>
          <a:endParaRPr lang="id-ID" sz="900"/>
        </a:p>
      </dgm:t>
    </dgm:pt>
    <dgm:pt modelId="{8E890778-4A55-4C98-8792-DF85E86D46F3}" type="sibTrans" cxnId="{B7F95EBA-D49D-4378-B48E-D4A692D71313}">
      <dgm:prSet/>
      <dgm:spPr/>
      <dgm:t>
        <a:bodyPr/>
        <a:lstStyle/>
        <a:p>
          <a:endParaRPr lang="id-ID" sz="900"/>
        </a:p>
      </dgm:t>
    </dgm:pt>
    <dgm:pt modelId="{D6FC0D9A-DF01-4D81-B756-689C7CCCC765}">
      <dgm:prSet phldrT="[Text]" custT="1"/>
      <dgm:spPr/>
      <dgm:t>
        <a:bodyPr/>
        <a:lstStyle/>
        <a:p>
          <a:r>
            <a:rPr lang="id-ID" sz="900" dirty="0" smtClean="0">
              <a:latin typeface="Kristen ITC" pitchFamily="66" charset="0"/>
            </a:rPr>
            <a:t>Pada pers. Garis y=mx+c</a:t>
          </a:r>
          <a:endParaRPr lang="id-ID" sz="900" dirty="0">
            <a:latin typeface="Kristen ITC" pitchFamily="66" charset="0"/>
          </a:endParaRPr>
        </a:p>
      </dgm:t>
    </dgm:pt>
    <dgm:pt modelId="{15DF5805-3777-4F9C-8E78-0E3277C15598}" type="parTrans" cxnId="{2F675962-01B0-40C3-81D4-2EEDF50DD561}">
      <dgm:prSet/>
      <dgm:spPr/>
      <dgm:t>
        <a:bodyPr/>
        <a:lstStyle/>
        <a:p>
          <a:endParaRPr lang="id-ID" sz="900"/>
        </a:p>
      </dgm:t>
    </dgm:pt>
    <dgm:pt modelId="{480F7044-E4C4-4EFB-BE27-96D961AB6E98}" type="sibTrans" cxnId="{2F675962-01B0-40C3-81D4-2EEDF50DD561}">
      <dgm:prSet/>
      <dgm:spPr/>
      <dgm:t>
        <a:bodyPr/>
        <a:lstStyle/>
        <a:p>
          <a:endParaRPr lang="id-ID" sz="900"/>
        </a:p>
      </dgm:t>
    </dgm:pt>
    <dgm:pt modelId="{B93C3EC9-6239-4979-B0A8-E6BE9E5807DC}">
      <dgm:prSet phldrT="[Text]" custT="1"/>
      <dgm:spPr/>
      <dgm:t>
        <a:bodyPr/>
        <a:lstStyle/>
        <a:p>
          <a:r>
            <a:rPr lang="id-ID" sz="900" dirty="0" smtClean="0">
              <a:latin typeface="Kristen ITC" pitchFamily="66" charset="0"/>
            </a:rPr>
            <a:t>Pada pers. Garis ax+by+c=0</a:t>
          </a:r>
          <a:endParaRPr lang="id-ID" sz="900" dirty="0">
            <a:latin typeface="Kristen ITC" pitchFamily="66" charset="0"/>
          </a:endParaRPr>
        </a:p>
      </dgm:t>
    </dgm:pt>
    <dgm:pt modelId="{9D9F0F95-0533-42C5-B007-C0DEEF83450D}" type="parTrans" cxnId="{B5C22C28-198C-41DD-8C23-BF8FF2032CE8}">
      <dgm:prSet/>
      <dgm:spPr/>
      <dgm:t>
        <a:bodyPr/>
        <a:lstStyle/>
        <a:p>
          <a:endParaRPr lang="id-ID" sz="900"/>
        </a:p>
      </dgm:t>
    </dgm:pt>
    <dgm:pt modelId="{646DD7B1-C2B8-40C2-9F7E-835C7E04F665}" type="sibTrans" cxnId="{B5C22C28-198C-41DD-8C23-BF8FF2032CE8}">
      <dgm:prSet/>
      <dgm:spPr/>
      <dgm:t>
        <a:bodyPr/>
        <a:lstStyle/>
        <a:p>
          <a:endParaRPr lang="id-ID" sz="900"/>
        </a:p>
      </dgm:t>
    </dgm:pt>
    <dgm:pt modelId="{5E5CAFB9-A953-4030-A8BC-173E03CD0E61}">
      <dgm:prSet phldrT="[Text]" custT="1"/>
      <dgm:spPr/>
      <dgm:t>
        <a:bodyPr/>
        <a:lstStyle/>
        <a:p>
          <a:r>
            <a:rPr lang="id-ID" sz="900" dirty="0" smtClean="0">
              <a:latin typeface="Kristen ITC" pitchFamily="66" charset="0"/>
            </a:rPr>
            <a:t>Pada garis yang melelui dua titik</a:t>
          </a:r>
          <a:endParaRPr lang="id-ID" sz="900" dirty="0">
            <a:latin typeface="Kristen ITC" pitchFamily="66" charset="0"/>
          </a:endParaRPr>
        </a:p>
      </dgm:t>
    </dgm:pt>
    <dgm:pt modelId="{623166E3-FD52-4176-9BEF-036CB0AA62F2}" type="parTrans" cxnId="{60706412-4921-49EC-B6E9-EED275E78E18}">
      <dgm:prSet/>
      <dgm:spPr/>
      <dgm:t>
        <a:bodyPr/>
        <a:lstStyle/>
        <a:p>
          <a:endParaRPr lang="id-ID" sz="900"/>
        </a:p>
      </dgm:t>
    </dgm:pt>
    <dgm:pt modelId="{E041F298-CBD3-4E77-9B60-1DFEBA9F8314}" type="sibTrans" cxnId="{60706412-4921-49EC-B6E9-EED275E78E18}">
      <dgm:prSet/>
      <dgm:spPr/>
      <dgm:t>
        <a:bodyPr/>
        <a:lstStyle/>
        <a:p>
          <a:endParaRPr lang="id-ID" sz="900"/>
        </a:p>
      </dgm:t>
    </dgm:pt>
    <dgm:pt modelId="{70B7AD3D-748F-4E68-B4DE-2393D091A734}">
      <dgm:prSet phldrT="[Text]" custT="1"/>
      <dgm:spPr/>
      <dgm:t>
        <a:bodyPr/>
        <a:lstStyle/>
        <a:p>
          <a:r>
            <a:rPr lang="id-ID" sz="900" dirty="0" smtClean="0"/>
            <a:t>Sejajar dengan sumbu y</a:t>
          </a:r>
          <a:endParaRPr lang="id-ID" sz="900" dirty="0"/>
        </a:p>
      </dgm:t>
    </dgm:pt>
    <dgm:pt modelId="{023951A2-CE64-4571-A2F3-227AB1651CE5}" type="parTrans" cxnId="{A61E2AF6-C167-4537-882C-193D9E0ED509}">
      <dgm:prSet/>
      <dgm:spPr/>
      <dgm:t>
        <a:bodyPr/>
        <a:lstStyle/>
        <a:p>
          <a:endParaRPr lang="id-ID" sz="900"/>
        </a:p>
      </dgm:t>
    </dgm:pt>
    <dgm:pt modelId="{949B4535-06CB-40B1-98FB-06B6C53B0B5C}" type="sibTrans" cxnId="{A61E2AF6-C167-4537-882C-193D9E0ED509}">
      <dgm:prSet/>
      <dgm:spPr/>
      <dgm:t>
        <a:bodyPr/>
        <a:lstStyle/>
        <a:p>
          <a:endParaRPr lang="id-ID" sz="900"/>
        </a:p>
      </dgm:t>
    </dgm:pt>
    <dgm:pt modelId="{392C705F-4DA7-47FC-8888-3054C79C6FBF}">
      <dgm:prSet phldrT="[Text]" custT="1"/>
      <dgm:spPr/>
      <dgm:t>
        <a:bodyPr/>
        <a:lstStyle/>
        <a:p>
          <a:r>
            <a:rPr lang="id-ID" sz="900" dirty="0" smtClean="0"/>
            <a:t>Dua garis yang sejajar</a:t>
          </a:r>
          <a:endParaRPr lang="id-ID" sz="900" dirty="0"/>
        </a:p>
      </dgm:t>
    </dgm:pt>
    <dgm:pt modelId="{F394560D-4D97-474E-8B4F-23CDA2CE691A}" type="parTrans" cxnId="{5E73C87B-C51D-4408-BFFB-457BEB7A2844}">
      <dgm:prSet/>
      <dgm:spPr/>
      <dgm:t>
        <a:bodyPr/>
        <a:lstStyle/>
        <a:p>
          <a:endParaRPr lang="id-ID" sz="900"/>
        </a:p>
      </dgm:t>
    </dgm:pt>
    <dgm:pt modelId="{2806090A-FEBE-4588-A3D8-8542B9284026}" type="sibTrans" cxnId="{5E73C87B-C51D-4408-BFFB-457BEB7A2844}">
      <dgm:prSet/>
      <dgm:spPr/>
      <dgm:t>
        <a:bodyPr/>
        <a:lstStyle/>
        <a:p>
          <a:endParaRPr lang="id-ID" sz="900"/>
        </a:p>
      </dgm:t>
    </dgm:pt>
    <dgm:pt modelId="{23609C5E-2B4F-4DBC-914B-751FCE4677CC}">
      <dgm:prSet phldrT="[Text]" custT="1"/>
      <dgm:spPr/>
      <dgm:t>
        <a:bodyPr/>
        <a:lstStyle/>
        <a:p>
          <a:r>
            <a:rPr lang="id-ID" sz="900" dirty="0" smtClean="0"/>
            <a:t>Dua garis yang tegak lurus</a:t>
          </a:r>
          <a:endParaRPr lang="id-ID" sz="900" dirty="0"/>
        </a:p>
      </dgm:t>
    </dgm:pt>
    <dgm:pt modelId="{019E63C7-6714-468B-9C79-793C983AF5B5}" type="parTrans" cxnId="{E7B1AF53-AC9A-40F8-A237-7B4473C72D7C}">
      <dgm:prSet/>
      <dgm:spPr/>
      <dgm:t>
        <a:bodyPr/>
        <a:lstStyle/>
        <a:p>
          <a:endParaRPr lang="id-ID" sz="900"/>
        </a:p>
      </dgm:t>
    </dgm:pt>
    <dgm:pt modelId="{4BBF095F-6AA0-4425-B27F-BE73B3FA25D8}" type="sibTrans" cxnId="{E7B1AF53-AC9A-40F8-A237-7B4473C72D7C}">
      <dgm:prSet/>
      <dgm:spPr/>
      <dgm:t>
        <a:bodyPr/>
        <a:lstStyle/>
        <a:p>
          <a:endParaRPr lang="id-ID" sz="900"/>
        </a:p>
      </dgm:t>
    </dgm:pt>
    <dgm:pt modelId="{AED5BC6C-FB22-45F4-940D-7BA771B92598}" type="pres">
      <dgm:prSet presAssocID="{7AF55127-5CA4-44D3-A2A6-CCCAB914195E}" presName="hierChild1" presStyleCnt="0">
        <dgm:presLayoutVars>
          <dgm:chPref val="1"/>
          <dgm:dir/>
          <dgm:animOne val="branch"/>
          <dgm:animLvl val="lvl"/>
          <dgm:resizeHandles/>
        </dgm:presLayoutVars>
      </dgm:prSet>
      <dgm:spPr/>
      <dgm:t>
        <a:bodyPr/>
        <a:lstStyle/>
        <a:p>
          <a:endParaRPr lang="id-ID"/>
        </a:p>
      </dgm:t>
    </dgm:pt>
    <dgm:pt modelId="{80E75A23-92FB-460E-8BA8-C5355B45A35E}" type="pres">
      <dgm:prSet presAssocID="{FE372D9C-1B26-4CEC-8F4A-E373E072CC73}" presName="hierRoot1" presStyleCnt="0"/>
      <dgm:spPr/>
    </dgm:pt>
    <dgm:pt modelId="{B570EA2D-EABE-420C-AF1A-2426202E8302}" type="pres">
      <dgm:prSet presAssocID="{FE372D9C-1B26-4CEC-8F4A-E373E072CC73}" presName="composite" presStyleCnt="0"/>
      <dgm:spPr/>
    </dgm:pt>
    <dgm:pt modelId="{1AA9BA2C-95A3-4080-A8D4-D5014F52734D}" type="pres">
      <dgm:prSet presAssocID="{FE372D9C-1B26-4CEC-8F4A-E373E072CC73}" presName="background" presStyleLbl="node0" presStyleIdx="0" presStyleCnt="1"/>
      <dgm:spPr/>
    </dgm:pt>
    <dgm:pt modelId="{3E1C6106-73DA-49AE-8733-3F0A206554F8}" type="pres">
      <dgm:prSet presAssocID="{FE372D9C-1B26-4CEC-8F4A-E373E072CC73}" presName="text" presStyleLbl="fgAcc0" presStyleIdx="0" presStyleCnt="1" custScaleX="364821" custScaleY="99915" custLinFactY="-103999" custLinFactNeighborY="-200000">
        <dgm:presLayoutVars>
          <dgm:chPref val="3"/>
        </dgm:presLayoutVars>
      </dgm:prSet>
      <dgm:spPr/>
      <dgm:t>
        <a:bodyPr/>
        <a:lstStyle/>
        <a:p>
          <a:endParaRPr lang="id-ID"/>
        </a:p>
      </dgm:t>
    </dgm:pt>
    <dgm:pt modelId="{B919D627-78E6-43AD-AA82-365578C9B39F}" type="pres">
      <dgm:prSet presAssocID="{FE372D9C-1B26-4CEC-8F4A-E373E072CC73}" presName="hierChild2" presStyleCnt="0"/>
      <dgm:spPr/>
    </dgm:pt>
    <dgm:pt modelId="{F6F973FF-0F13-4C0C-83F4-AC218B01A8BA}" type="pres">
      <dgm:prSet presAssocID="{E896A288-840C-4DAA-BA5D-9CD53BAED4EB}" presName="Name10" presStyleLbl="parChTrans1D2" presStyleIdx="0" presStyleCnt="3"/>
      <dgm:spPr/>
      <dgm:t>
        <a:bodyPr/>
        <a:lstStyle/>
        <a:p>
          <a:endParaRPr lang="id-ID"/>
        </a:p>
      </dgm:t>
    </dgm:pt>
    <dgm:pt modelId="{018D8083-C944-427B-8C63-027603A42F7F}" type="pres">
      <dgm:prSet presAssocID="{2880B772-3733-471E-ADC5-16853B7C7959}" presName="hierRoot2" presStyleCnt="0"/>
      <dgm:spPr/>
    </dgm:pt>
    <dgm:pt modelId="{21F4E117-C10B-4EF2-B3C2-450DC0B57825}" type="pres">
      <dgm:prSet presAssocID="{2880B772-3733-471E-ADC5-16853B7C7959}" presName="composite2" presStyleCnt="0"/>
      <dgm:spPr/>
    </dgm:pt>
    <dgm:pt modelId="{91CC8862-27C3-43EB-A93D-7C4F35F66D11}" type="pres">
      <dgm:prSet presAssocID="{2880B772-3733-471E-ADC5-16853B7C7959}" presName="background2" presStyleLbl="node2" presStyleIdx="0" presStyleCnt="3"/>
      <dgm:spPr/>
    </dgm:pt>
    <dgm:pt modelId="{A60C064D-3E31-4C2A-8241-E291C66D739D}" type="pres">
      <dgm:prSet presAssocID="{2880B772-3733-471E-ADC5-16853B7C7959}" presName="text2" presStyleLbl="fgAcc2" presStyleIdx="0" presStyleCnt="3" custScaleX="230262" custScaleY="166359" custLinFactY="-80554" custLinFactNeighborY="-100000">
        <dgm:presLayoutVars>
          <dgm:chPref val="3"/>
        </dgm:presLayoutVars>
      </dgm:prSet>
      <dgm:spPr/>
      <dgm:t>
        <a:bodyPr/>
        <a:lstStyle/>
        <a:p>
          <a:endParaRPr lang="id-ID"/>
        </a:p>
      </dgm:t>
    </dgm:pt>
    <dgm:pt modelId="{1FBC23E0-934E-45B0-B825-4A46A45710C9}" type="pres">
      <dgm:prSet presAssocID="{2880B772-3733-471E-ADC5-16853B7C7959}" presName="hierChild3" presStyleCnt="0"/>
      <dgm:spPr/>
    </dgm:pt>
    <dgm:pt modelId="{5E7B5670-2BB8-46D9-9047-9D793EF85FA5}" type="pres">
      <dgm:prSet presAssocID="{A0F66C0A-8B09-4EA5-B40F-B8BFBC9B1930}" presName="Name10" presStyleLbl="parChTrans1D2" presStyleIdx="1" presStyleCnt="3"/>
      <dgm:spPr/>
      <dgm:t>
        <a:bodyPr/>
        <a:lstStyle/>
        <a:p>
          <a:endParaRPr lang="id-ID"/>
        </a:p>
      </dgm:t>
    </dgm:pt>
    <dgm:pt modelId="{2E3A89E3-B6E0-4073-A042-68E83D36D3E2}" type="pres">
      <dgm:prSet presAssocID="{F9C15612-70B3-488C-BCEC-8ADB9D540CB1}" presName="hierRoot2" presStyleCnt="0"/>
      <dgm:spPr/>
    </dgm:pt>
    <dgm:pt modelId="{E625EEF9-A3D9-4F9B-83F2-7053CA7FB71F}" type="pres">
      <dgm:prSet presAssocID="{F9C15612-70B3-488C-BCEC-8ADB9D540CB1}" presName="composite2" presStyleCnt="0"/>
      <dgm:spPr/>
    </dgm:pt>
    <dgm:pt modelId="{661FE144-C33A-4139-A5B7-B08587F97FB0}" type="pres">
      <dgm:prSet presAssocID="{F9C15612-70B3-488C-BCEC-8ADB9D540CB1}" presName="background2" presStyleLbl="node2" presStyleIdx="1" presStyleCnt="3"/>
      <dgm:spPr/>
    </dgm:pt>
    <dgm:pt modelId="{5BC6C571-DC6E-4609-9475-6EC9318ECA65}" type="pres">
      <dgm:prSet presAssocID="{F9C15612-70B3-488C-BCEC-8ADB9D540CB1}" presName="text2" presStyleLbl="fgAcc2" presStyleIdx="1" presStyleCnt="3" custScaleX="252561" custScaleY="203154" custLinFactX="100000" custLinFactY="-91023" custLinFactNeighborX="137903" custLinFactNeighborY="-100000">
        <dgm:presLayoutVars>
          <dgm:chPref val="3"/>
        </dgm:presLayoutVars>
      </dgm:prSet>
      <dgm:spPr/>
      <dgm:t>
        <a:bodyPr/>
        <a:lstStyle/>
        <a:p>
          <a:endParaRPr lang="id-ID"/>
        </a:p>
      </dgm:t>
    </dgm:pt>
    <dgm:pt modelId="{F47077F1-AFF1-4623-A2CF-2C2F0ED119E6}" type="pres">
      <dgm:prSet presAssocID="{F9C15612-70B3-488C-BCEC-8ADB9D540CB1}" presName="hierChild3" presStyleCnt="0"/>
      <dgm:spPr/>
    </dgm:pt>
    <dgm:pt modelId="{4963A385-E993-4DAB-A82A-04F07C325ACD}" type="pres">
      <dgm:prSet presAssocID="{8B5DC6B5-00FD-4AE5-96EE-0AB5B9A02CDA}" presName="Name17" presStyleLbl="parChTrans1D3" presStyleIdx="0" presStyleCnt="8"/>
      <dgm:spPr/>
      <dgm:t>
        <a:bodyPr/>
        <a:lstStyle/>
        <a:p>
          <a:endParaRPr lang="id-ID"/>
        </a:p>
      </dgm:t>
    </dgm:pt>
    <dgm:pt modelId="{21CB24C3-DF4D-4EF3-9C81-ABBFF9EDC6D5}" type="pres">
      <dgm:prSet presAssocID="{26969BE2-1340-4E3B-A901-56BC37D2A6B2}" presName="hierRoot3" presStyleCnt="0"/>
      <dgm:spPr/>
    </dgm:pt>
    <dgm:pt modelId="{E57DF0F8-B5C6-46C9-BB4A-1492DDEC3246}" type="pres">
      <dgm:prSet presAssocID="{26969BE2-1340-4E3B-A901-56BC37D2A6B2}" presName="composite3" presStyleCnt="0"/>
      <dgm:spPr/>
    </dgm:pt>
    <dgm:pt modelId="{EE243DC4-9961-4759-8600-B7D846AA8E6A}" type="pres">
      <dgm:prSet presAssocID="{26969BE2-1340-4E3B-A901-56BC37D2A6B2}" presName="background3" presStyleLbl="node3" presStyleIdx="0" presStyleCnt="8"/>
      <dgm:spPr/>
    </dgm:pt>
    <dgm:pt modelId="{4A236E3C-B736-492F-BDE0-17993899159E}" type="pres">
      <dgm:prSet presAssocID="{26969BE2-1340-4E3B-A901-56BC37D2A6B2}" presName="text3" presStyleLbl="fgAcc3" presStyleIdx="0" presStyleCnt="8" custScaleX="333130" custScaleY="244093" custLinFactNeighborY="56506">
        <dgm:presLayoutVars>
          <dgm:chPref val="3"/>
        </dgm:presLayoutVars>
      </dgm:prSet>
      <dgm:spPr/>
      <dgm:t>
        <a:bodyPr/>
        <a:lstStyle/>
        <a:p>
          <a:endParaRPr lang="id-ID"/>
        </a:p>
      </dgm:t>
    </dgm:pt>
    <dgm:pt modelId="{5A0B0811-E40F-4D31-863F-FC8F2DA22E2E}" type="pres">
      <dgm:prSet presAssocID="{26969BE2-1340-4E3B-A901-56BC37D2A6B2}" presName="hierChild4" presStyleCnt="0"/>
      <dgm:spPr/>
    </dgm:pt>
    <dgm:pt modelId="{B24B437C-E0BD-4B56-9FA3-81E9693AECD1}" type="pres">
      <dgm:prSet presAssocID="{15DF5805-3777-4F9C-8E78-0E3277C15598}" presName="Name17" presStyleLbl="parChTrans1D3" presStyleIdx="1" presStyleCnt="8"/>
      <dgm:spPr/>
      <dgm:t>
        <a:bodyPr/>
        <a:lstStyle/>
        <a:p>
          <a:endParaRPr lang="id-ID"/>
        </a:p>
      </dgm:t>
    </dgm:pt>
    <dgm:pt modelId="{095B9FCC-C747-409D-AB3A-AD36016ACA8B}" type="pres">
      <dgm:prSet presAssocID="{D6FC0D9A-DF01-4D81-B756-689C7CCCC765}" presName="hierRoot3" presStyleCnt="0"/>
      <dgm:spPr/>
    </dgm:pt>
    <dgm:pt modelId="{974A0A3C-AA10-413B-84D8-1214F9CEB985}" type="pres">
      <dgm:prSet presAssocID="{D6FC0D9A-DF01-4D81-B756-689C7CCCC765}" presName="composite3" presStyleCnt="0"/>
      <dgm:spPr/>
    </dgm:pt>
    <dgm:pt modelId="{CE931964-826E-45B6-B262-0EC939C0A097}" type="pres">
      <dgm:prSet presAssocID="{D6FC0D9A-DF01-4D81-B756-689C7CCCC765}" presName="background3" presStyleLbl="node3" presStyleIdx="1" presStyleCnt="8"/>
      <dgm:spPr/>
    </dgm:pt>
    <dgm:pt modelId="{6C3D3155-450A-437B-80ED-2C34011BAB1F}" type="pres">
      <dgm:prSet presAssocID="{D6FC0D9A-DF01-4D81-B756-689C7CCCC765}" presName="text3" presStyleLbl="fgAcc3" presStyleIdx="1" presStyleCnt="8" custScaleX="329606" custScaleY="380693" custLinFactNeighborX="52668" custLinFactNeighborY="62199">
        <dgm:presLayoutVars>
          <dgm:chPref val="3"/>
        </dgm:presLayoutVars>
      </dgm:prSet>
      <dgm:spPr/>
      <dgm:t>
        <a:bodyPr/>
        <a:lstStyle/>
        <a:p>
          <a:endParaRPr lang="id-ID"/>
        </a:p>
      </dgm:t>
    </dgm:pt>
    <dgm:pt modelId="{D31E7746-1AD3-44CD-B66D-E17CECF92DF9}" type="pres">
      <dgm:prSet presAssocID="{D6FC0D9A-DF01-4D81-B756-689C7CCCC765}" presName="hierChild4" presStyleCnt="0"/>
      <dgm:spPr/>
    </dgm:pt>
    <dgm:pt modelId="{CC35B94C-6019-48FC-AA4C-D527DA371624}" type="pres">
      <dgm:prSet presAssocID="{9D9F0F95-0533-42C5-B007-C0DEEF83450D}" presName="Name17" presStyleLbl="parChTrans1D3" presStyleIdx="2" presStyleCnt="8"/>
      <dgm:spPr/>
      <dgm:t>
        <a:bodyPr/>
        <a:lstStyle/>
        <a:p>
          <a:endParaRPr lang="id-ID"/>
        </a:p>
      </dgm:t>
    </dgm:pt>
    <dgm:pt modelId="{1B502EB8-A6AF-4514-987A-9FF0C683DB0A}" type="pres">
      <dgm:prSet presAssocID="{B93C3EC9-6239-4979-B0A8-E6BE9E5807DC}" presName="hierRoot3" presStyleCnt="0"/>
      <dgm:spPr/>
    </dgm:pt>
    <dgm:pt modelId="{564EF7A6-410E-4C28-92B8-ED9DF8E960A3}" type="pres">
      <dgm:prSet presAssocID="{B93C3EC9-6239-4979-B0A8-E6BE9E5807DC}" presName="composite3" presStyleCnt="0"/>
      <dgm:spPr/>
    </dgm:pt>
    <dgm:pt modelId="{ECB925D7-D60C-4962-8F08-83AD4C3BE863}" type="pres">
      <dgm:prSet presAssocID="{B93C3EC9-6239-4979-B0A8-E6BE9E5807DC}" presName="background3" presStyleLbl="node3" presStyleIdx="2" presStyleCnt="8"/>
      <dgm:spPr/>
    </dgm:pt>
    <dgm:pt modelId="{58463492-204D-4C2A-B494-BE45D17375AC}" type="pres">
      <dgm:prSet presAssocID="{B93C3EC9-6239-4979-B0A8-E6BE9E5807DC}" presName="text3" presStyleLbl="fgAcc3" presStyleIdx="2" presStyleCnt="8" custScaleX="299748" custScaleY="465760" custLinFactX="39599" custLinFactNeighborX="100000" custLinFactNeighborY="58817">
        <dgm:presLayoutVars>
          <dgm:chPref val="3"/>
        </dgm:presLayoutVars>
      </dgm:prSet>
      <dgm:spPr/>
      <dgm:t>
        <a:bodyPr/>
        <a:lstStyle/>
        <a:p>
          <a:endParaRPr lang="id-ID"/>
        </a:p>
      </dgm:t>
    </dgm:pt>
    <dgm:pt modelId="{EFABFA63-F3FF-4D5D-B380-1DDBE1FC386D}" type="pres">
      <dgm:prSet presAssocID="{B93C3EC9-6239-4979-B0A8-E6BE9E5807DC}" presName="hierChild4" presStyleCnt="0"/>
      <dgm:spPr/>
    </dgm:pt>
    <dgm:pt modelId="{A3B0D88F-58D0-42C7-BEF0-F6779E7E3264}" type="pres">
      <dgm:prSet presAssocID="{623166E3-FD52-4176-9BEF-036CB0AA62F2}" presName="Name17" presStyleLbl="parChTrans1D3" presStyleIdx="3" presStyleCnt="8"/>
      <dgm:spPr/>
      <dgm:t>
        <a:bodyPr/>
        <a:lstStyle/>
        <a:p>
          <a:endParaRPr lang="id-ID"/>
        </a:p>
      </dgm:t>
    </dgm:pt>
    <dgm:pt modelId="{885A72C2-91F1-4411-A528-2CF19BA49F2F}" type="pres">
      <dgm:prSet presAssocID="{5E5CAFB9-A953-4030-A8BC-173E03CD0E61}" presName="hierRoot3" presStyleCnt="0"/>
      <dgm:spPr/>
    </dgm:pt>
    <dgm:pt modelId="{5C490204-E5C2-4A35-81DD-91B1477AAFE8}" type="pres">
      <dgm:prSet presAssocID="{5E5CAFB9-A953-4030-A8BC-173E03CD0E61}" presName="composite3" presStyleCnt="0"/>
      <dgm:spPr/>
    </dgm:pt>
    <dgm:pt modelId="{555A30AC-43CC-491C-A9BB-DF1380ABC584}" type="pres">
      <dgm:prSet presAssocID="{5E5CAFB9-A953-4030-A8BC-173E03CD0E61}" presName="background3" presStyleLbl="node3" presStyleIdx="3" presStyleCnt="8"/>
      <dgm:spPr/>
    </dgm:pt>
    <dgm:pt modelId="{511C1084-2BC9-4F55-8968-4EF2FA20FCF4}" type="pres">
      <dgm:prSet presAssocID="{5E5CAFB9-A953-4030-A8BC-173E03CD0E61}" presName="text3" presStyleLbl="fgAcc3" presStyleIdx="3" presStyleCnt="8" custScaleX="319568" custScaleY="217580" custLinFactX="100000" custLinFactNeighborX="159900" custLinFactNeighborY="63176">
        <dgm:presLayoutVars>
          <dgm:chPref val="3"/>
        </dgm:presLayoutVars>
      </dgm:prSet>
      <dgm:spPr/>
      <dgm:t>
        <a:bodyPr/>
        <a:lstStyle/>
        <a:p>
          <a:endParaRPr lang="id-ID"/>
        </a:p>
      </dgm:t>
    </dgm:pt>
    <dgm:pt modelId="{DD92E1B0-A351-4BB1-BDC8-78B1D3A73C35}" type="pres">
      <dgm:prSet presAssocID="{5E5CAFB9-A953-4030-A8BC-173E03CD0E61}" presName="hierChild4" presStyleCnt="0"/>
      <dgm:spPr/>
    </dgm:pt>
    <dgm:pt modelId="{66303407-2F1C-484A-9800-6B21C460A9F3}" type="pres">
      <dgm:prSet presAssocID="{5ECC3ADA-35D9-4844-8059-977C0C49D979}" presName="Name10" presStyleLbl="parChTrans1D2" presStyleIdx="2" presStyleCnt="3"/>
      <dgm:spPr/>
      <dgm:t>
        <a:bodyPr/>
        <a:lstStyle/>
        <a:p>
          <a:endParaRPr lang="id-ID"/>
        </a:p>
      </dgm:t>
    </dgm:pt>
    <dgm:pt modelId="{D9309E37-D062-40E2-A5AB-0ABFACA71EF0}" type="pres">
      <dgm:prSet presAssocID="{F0A47C3B-E7B3-40D9-A3A5-BEAD490D740E}" presName="hierRoot2" presStyleCnt="0"/>
      <dgm:spPr/>
    </dgm:pt>
    <dgm:pt modelId="{42696501-3691-4BE3-9137-1CE20BAB6193}" type="pres">
      <dgm:prSet presAssocID="{F0A47C3B-E7B3-40D9-A3A5-BEAD490D740E}" presName="composite2" presStyleCnt="0"/>
      <dgm:spPr/>
    </dgm:pt>
    <dgm:pt modelId="{06C028A3-B0F7-486B-B68E-13B6339B73DC}" type="pres">
      <dgm:prSet presAssocID="{F0A47C3B-E7B3-40D9-A3A5-BEAD490D740E}" presName="background2" presStyleLbl="node2" presStyleIdx="2" presStyleCnt="3"/>
      <dgm:spPr/>
    </dgm:pt>
    <dgm:pt modelId="{348720CA-3D0E-4DEF-A6C0-F2280E404BEF}" type="pres">
      <dgm:prSet presAssocID="{F0A47C3B-E7B3-40D9-A3A5-BEAD490D740E}" presName="text2" presStyleLbl="fgAcc2" presStyleIdx="2" presStyleCnt="3" custScaleX="695729" custScaleY="145515" custLinFactY="-70386" custLinFactNeighborY="-100000">
        <dgm:presLayoutVars>
          <dgm:chPref val="3"/>
        </dgm:presLayoutVars>
      </dgm:prSet>
      <dgm:spPr/>
      <dgm:t>
        <a:bodyPr/>
        <a:lstStyle/>
        <a:p>
          <a:endParaRPr lang="id-ID"/>
        </a:p>
      </dgm:t>
    </dgm:pt>
    <dgm:pt modelId="{6C76F87C-04B3-4972-BD15-DDEC14E35430}" type="pres">
      <dgm:prSet presAssocID="{F0A47C3B-E7B3-40D9-A3A5-BEAD490D740E}" presName="hierChild3" presStyleCnt="0"/>
      <dgm:spPr/>
    </dgm:pt>
    <dgm:pt modelId="{666154B9-199D-4DC4-ACEB-5D1E6994F4EA}" type="pres">
      <dgm:prSet presAssocID="{7F00ECA0-3B42-4BBA-8C7A-9F66C4E01180}" presName="Name17" presStyleLbl="parChTrans1D3" presStyleIdx="4" presStyleCnt="8"/>
      <dgm:spPr/>
      <dgm:t>
        <a:bodyPr/>
        <a:lstStyle/>
        <a:p>
          <a:endParaRPr lang="id-ID"/>
        </a:p>
      </dgm:t>
    </dgm:pt>
    <dgm:pt modelId="{DE11DDAF-49D3-4330-AB00-3EB08625976D}" type="pres">
      <dgm:prSet presAssocID="{673B39A4-38D8-4841-B68C-D53AFDD6D46C}" presName="hierRoot3" presStyleCnt="0"/>
      <dgm:spPr/>
    </dgm:pt>
    <dgm:pt modelId="{3DA60872-A9D9-4134-AF68-621DCFD39A39}" type="pres">
      <dgm:prSet presAssocID="{673B39A4-38D8-4841-B68C-D53AFDD6D46C}" presName="composite3" presStyleCnt="0"/>
      <dgm:spPr/>
    </dgm:pt>
    <dgm:pt modelId="{AC345D4F-2EDE-442D-A932-A1D7328FE922}" type="pres">
      <dgm:prSet presAssocID="{673B39A4-38D8-4841-B68C-D53AFDD6D46C}" presName="background3" presStyleLbl="node3" presStyleIdx="4" presStyleCnt="8"/>
      <dgm:spPr/>
    </dgm:pt>
    <dgm:pt modelId="{F6A82D98-4703-4EE6-9F9F-6240B84BF58A}" type="pres">
      <dgm:prSet presAssocID="{673B39A4-38D8-4841-B68C-D53AFDD6D46C}" presName="text3" presStyleLbl="fgAcc3" presStyleIdx="4" presStyleCnt="8" custScaleX="204320" custScaleY="370794" custLinFactX="-100000" custLinFactY="191651" custLinFactNeighborX="-161489" custLinFactNeighborY="200000">
        <dgm:presLayoutVars>
          <dgm:chPref val="3"/>
        </dgm:presLayoutVars>
      </dgm:prSet>
      <dgm:spPr/>
      <dgm:t>
        <a:bodyPr/>
        <a:lstStyle/>
        <a:p>
          <a:endParaRPr lang="id-ID"/>
        </a:p>
      </dgm:t>
    </dgm:pt>
    <dgm:pt modelId="{533AF70E-57D6-404C-B4EB-34122824BA40}" type="pres">
      <dgm:prSet presAssocID="{673B39A4-38D8-4841-B68C-D53AFDD6D46C}" presName="hierChild4" presStyleCnt="0"/>
      <dgm:spPr/>
    </dgm:pt>
    <dgm:pt modelId="{4C746910-B855-45B4-ADC6-CC39BD5B7C36}" type="pres">
      <dgm:prSet presAssocID="{023951A2-CE64-4571-A2F3-227AB1651CE5}" presName="Name17" presStyleLbl="parChTrans1D3" presStyleIdx="5" presStyleCnt="8"/>
      <dgm:spPr/>
      <dgm:t>
        <a:bodyPr/>
        <a:lstStyle/>
        <a:p>
          <a:endParaRPr lang="id-ID"/>
        </a:p>
      </dgm:t>
    </dgm:pt>
    <dgm:pt modelId="{4E880970-24E3-442A-8E0C-3B10C4F3D0D5}" type="pres">
      <dgm:prSet presAssocID="{70B7AD3D-748F-4E68-B4DE-2393D091A734}" presName="hierRoot3" presStyleCnt="0"/>
      <dgm:spPr/>
    </dgm:pt>
    <dgm:pt modelId="{A5D3DE82-D24C-43F7-A630-EE5052A5B04B}" type="pres">
      <dgm:prSet presAssocID="{70B7AD3D-748F-4E68-B4DE-2393D091A734}" presName="composite3" presStyleCnt="0"/>
      <dgm:spPr/>
    </dgm:pt>
    <dgm:pt modelId="{1ED338B2-D550-40E9-9E63-C4C3E60737E2}" type="pres">
      <dgm:prSet presAssocID="{70B7AD3D-748F-4E68-B4DE-2393D091A734}" presName="background3" presStyleLbl="node3" presStyleIdx="5" presStyleCnt="8"/>
      <dgm:spPr/>
    </dgm:pt>
    <dgm:pt modelId="{95249690-F82D-47C8-908F-791662CD3C38}" type="pres">
      <dgm:prSet presAssocID="{70B7AD3D-748F-4E68-B4DE-2393D091A734}" presName="text3" presStyleLbl="fgAcc3" presStyleIdx="5" presStyleCnt="8" custScaleX="185013" custScaleY="150731" custLinFactX="-72673" custLinFactY="194188" custLinFactNeighborX="-100000" custLinFactNeighborY="200000">
        <dgm:presLayoutVars>
          <dgm:chPref val="3"/>
        </dgm:presLayoutVars>
      </dgm:prSet>
      <dgm:spPr/>
      <dgm:t>
        <a:bodyPr/>
        <a:lstStyle/>
        <a:p>
          <a:endParaRPr lang="id-ID"/>
        </a:p>
      </dgm:t>
    </dgm:pt>
    <dgm:pt modelId="{74C4D4A5-B879-4358-AA16-2B981B7B8572}" type="pres">
      <dgm:prSet presAssocID="{70B7AD3D-748F-4E68-B4DE-2393D091A734}" presName="hierChild4" presStyleCnt="0"/>
      <dgm:spPr/>
    </dgm:pt>
    <dgm:pt modelId="{9F8321A5-BF1D-4070-88E7-B656610B523E}" type="pres">
      <dgm:prSet presAssocID="{F394560D-4D97-474E-8B4F-23CDA2CE691A}" presName="Name17" presStyleLbl="parChTrans1D3" presStyleIdx="6" presStyleCnt="8"/>
      <dgm:spPr/>
      <dgm:t>
        <a:bodyPr/>
        <a:lstStyle/>
        <a:p>
          <a:endParaRPr lang="id-ID"/>
        </a:p>
      </dgm:t>
    </dgm:pt>
    <dgm:pt modelId="{5A2D148D-B647-4D0D-AF3E-B3A94F1B4F0C}" type="pres">
      <dgm:prSet presAssocID="{392C705F-4DA7-47FC-8888-3054C79C6FBF}" presName="hierRoot3" presStyleCnt="0"/>
      <dgm:spPr/>
    </dgm:pt>
    <dgm:pt modelId="{E7C0DF03-EEA3-477E-A5E0-2ED9DBC37635}" type="pres">
      <dgm:prSet presAssocID="{392C705F-4DA7-47FC-8888-3054C79C6FBF}" presName="composite3" presStyleCnt="0"/>
      <dgm:spPr/>
    </dgm:pt>
    <dgm:pt modelId="{A1C0AE38-B2ED-40C4-91D1-46B37D18A9AD}" type="pres">
      <dgm:prSet presAssocID="{392C705F-4DA7-47FC-8888-3054C79C6FBF}" presName="background3" presStyleLbl="node3" presStyleIdx="6" presStyleCnt="8"/>
      <dgm:spPr/>
    </dgm:pt>
    <dgm:pt modelId="{4841F7E8-6BA0-41E0-8B8E-9E11490C8403}" type="pres">
      <dgm:prSet presAssocID="{392C705F-4DA7-47FC-8888-3054C79C6FBF}" presName="text3" presStyleLbl="fgAcc3" presStyleIdx="6" presStyleCnt="8" custScaleX="157097" custScaleY="148964" custLinFactY="191651" custLinFactNeighborX="-97492" custLinFactNeighborY="200000">
        <dgm:presLayoutVars>
          <dgm:chPref val="3"/>
        </dgm:presLayoutVars>
      </dgm:prSet>
      <dgm:spPr/>
      <dgm:t>
        <a:bodyPr/>
        <a:lstStyle/>
        <a:p>
          <a:endParaRPr lang="id-ID"/>
        </a:p>
      </dgm:t>
    </dgm:pt>
    <dgm:pt modelId="{A9641AEF-019A-4853-8A39-05000487E481}" type="pres">
      <dgm:prSet presAssocID="{392C705F-4DA7-47FC-8888-3054C79C6FBF}" presName="hierChild4" presStyleCnt="0"/>
      <dgm:spPr/>
    </dgm:pt>
    <dgm:pt modelId="{E6E5816E-EE23-40D0-8951-A2F89E59E656}" type="pres">
      <dgm:prSet presAssocID="{019E63C7-6714-468B-9C79-793C983AF5B5}" presName="Name17" presStyleLbl="parChTrans1D3" presStyleIdx="7" presStyleCnt="8"/>
      <dgm:spPr/>
      <dgm:t>
        <a:bodyPr/>
        <a:lstStyle/>
        <a:p>
          <a:endParaRPr lang="id-ID"/>
        </a:p>
      </dgm:t>
    </dgm:pt>
    <dgm:pt modelId="{A4A29A3D-3DB6-49FC-A0AB-BC8FC678CA25}" type="pres">
      <dgm:prSet presAssocID="{23609C5E-2B4F-4DBC-914B-751FCE4677CC}" presName="hierRoot3" presStyleCnt="0"/>
      <dgm:spPr/>
    </dgm:pt>
    <dgm:pt modelId="{5240BCAE-7286-41EA-9AE7-BCE8CA9EE92D}" type="pres">
      <dgm:prSet presAssocID="{23609C5E-2B4F-4DBC-914B-751FCE4677CC}" presName="composite3" presStyleCnt="0"/>
      <dgm:spPr/>
    </dgm:pt>
    <dgm:pt modelId="{BA56AAE1-0D6B-40A0-9979-2B3DC4504E80}" type="pres">
      <dgm:prSet presAssocID="{23609C5E-2B4F-4DBC-914B-751FCE4677CC}" presName="background3" presStyleLbl="node3" presStyleIdx="7" presStyleCnt="8"/>
      <dgm:spPr/>
    </dgm:pt>
    <dgm:pt modelId="{B44020F2-7DBA-4A9C-A203-831338716273}" type="pres">
      <dgm:prSet presAssocID="{23609C5E-2B4F-4DBC-914B-751FCE4677CC}" presName="text3" presStyleLbl="fgAcc3" presStyleIdx="7" presStyleCnt="8" custScaleX="219765" custScaleY="117209" custLinFactY="191651" custLinFactNeighborY="200000">
        <dgm:presLayoutVars>
          <dgm:chPref val="3"/>
        </dgm:presLayoutVars>
      </dgm:prSet>
      <dgm:spPr/>
      <dgm:t>
        <a:bodyPr/>
        <a:lstStyle/>
        <a:p>
          <a:endParaRPr lang="id-ID"/>
        </a:p>
      </dgm:t>
    </dgm:pt>
    <dgm:pt modelId="{D9B1DDEA-2B75-4428-A4A0-D83820DFE56F}" type="pres">
      <dgm:prSet presAssocID="{23609C5E-2B4F-4DBC-914B-751FCE4677CC}" presName="hierChild4" presStyleCnt="0"/>
      <dgm:spPr/>
    </dgm:pt>
  </dgm:ptLst>
  <dgm:cxnLst>
    <dgm:cxn modelId="{5E73C87B-C51D-4408-BFFB-457BEB7A2844}" srcId="{F0A47C3B-E7B3-40D9-A3A5-BEAD490D740E}" destId="{392C705F-4DA7-47FC-8888-3054C79C6FBF}" srcOrd="2" destOrd="0" parTransId="{F394560D-4D97-474E-8B4F-23CDA2CE691A}" sibTransId="{2806090A-FEBE-4588-A3D8-8542B9284026}"/>
    <dgm:cxn modelId="{E7B1AF53-AC9A-40F8-A237-7B4473C72D7C}" srcId="{F0A47C3B-E7B3-40D9-A3A5-BEAD490D740E}" destId="{23609C5E-2B4F-4DBC-914B-751FCE4677CC}" srcOrd="3" destOrd="0" parTransId="{019E63C7-6714-468B-9C79-793C983AF5B5}" sibTransId="{4BBF095F-6AA0-4425-B27F-BE73B3FA25D8}"/>
    <dgm:cxn modelId="{A9E522CB-07BA-4382-B9E7-84A50763EDC2}" type="presOf" srcId="{F0A47C3B-E7B3-40D9-A3A5-BEAD490D740E}" destId="{348720CA-3D0E-4DEF-A6C0-F2280E404BEF}" srcOrd="0" destOrd="0" presId="urn:microsoft.com/office/officeart/2005/8/layout/hierarchy1"/>
    <dgm:cxn modelId="{1C1BDC9D-0FA4-45F6-BE52-2993E68B1581}" type="presOf" srcId="{F394560D-4D97-474E-8B4F-23CDA2CE691A}" destId="{9F8321A5-BF1D-4070-88E7-B656610B523E}" srcOrd="0" destOrd="0" presId="urn:microsoft.com/office/officeart/2005/8/layout/hierarchy1"/>
    <dgm:cxn modelId="{B7F95EBA-D49D-4378-B48E-D4A692D71313}" srcId="{F0A47C3B-E7B3-40D9-A3A5-BEAD490D740E}" destId="{673B39A4-38D8-4841-B68C-D53AFDD6D46C}" srcOrd="0" destOrd="0" parTransId="{7F00ECA0-3B42-4BBA-8C7A-9F66C4E01180}" sibTransId="{8E890778-4A55-4C98-8792-DF85E86D46F3}"/>
    <dgm:cxn modelId="{2FC6298B-4FC0-48C1-BE4F-7F98E818271C}" type="presOf" srcId="{70B7AD3D-748F-4E68-B4DE-2393D091A734}" destId="{95249690-F82D-47C8-908F-791662CD3C38}" srcOrd="0" destOrd="0" presId="urn:microsoft.com/office/officeart/2005/8/layout/hierarchy1"/>
    <dgm:cxn modelId="{D4075F50-F0AD-4658-A54F-B8BADA37F8CF}" type="presOf" srcId="{E896A288-840C-4DAA-BA5D-9CD53BAED4EB}" destId="{F6F973FF-0F13-4C0C-83F4-AC218B01A8BA}" srcOrd="0" destOrd="0" presId="urn:microsoft.com/office/officeart/2005/8/layout/hierarchy1"/>
    <dgm:cxn modelId="{2DB46A32-907B-4EE2-82C8-2E147F701884}" type="presOf" srcId="{B93C3EC9-6239-4979-B0A8-E6BE9E5807DC}" destId="{58463492-204D-4C2A-B494-BE45D17375AC}" srcOrd="0" destOrd="0" presId="urn:microsoft.com/office/officeart/2005/8/layout/hierarchy1"/>
    <dgm:cxn modelId="{A61E2AF6-C167-4537-882C-193D9E0ED509}" srcId="{F0A47C3B-E7B3-40D9-A3A5-BEAD490D740E}" destId="{70B7AD3D-748F-4E68-B4DE-2393D091A734}" srcOrd="1" destOrd="0" parTransId="{023951A2-CE64-4571-A2F3-227AB1651CE5}" sibTransId="{949B4535-06CB-40B1-98FB-06B6C53B0B5C}"/>
    <dgm:cxn modelId="{7F2357C7-80A3-4751-9DCF-20F59A99770C}" srcId="{FE372D9C-1B26-4CEC-8F4A-E373E072CC73}" destId="{F0A47C3B-E7B3-40D9-A3A5-BEAD490D740E}" srcOrd="2" destOrd="0" parTransId="{5ECC3ADA-35D9-4844-8059-977C0C49D979}" sibTransId="{8E1EBEC6-6C07-42EA-8890-EC07829668B6}"/>
    <dgm:cxn modelId="{45E7D226-B08F-4D5C-8FCB-EC2008AD0464}" srcId="{FE372D9C-1B26-4CEC-8F4A-E373E072CC73}" destId="{F9C15612-70B3-488C-BCEC-8ADB9D540CB1}" srcOrd="1" destOrd="0" parTransId="{A0F66C0A-8B09-4EA5-B40F-B8BFBC9B1930}" sibTransId="{6A87FB56-DD79-4782-903D-8CC149A1A2FB}"/>
    <dgm:cxn modelId="{9635EE9B-A9CA-4469-9D87-708D2C9D773F}" type="presOf" srcId="{26969BE2-1340-4E3B-A901-56BC37D2A6B2}" destId="{4A236E3C-B736-492F-BDE0-17993899159E}" srcOrd="0" destOrd="0" presId="urn:microsoft.com/office/officeart/2005/8/layout/hierarchy1"/>
    <dgm:cxn modelId="{9AC591A4-C6BA-444D-9E5A-1EA2777A4635}" srcId="{F9C15612-70B3-488C-BCEC-8ADB9D540CB1}" destId="{26969BE2-1340-4E3B-A901-56BC37D2A6B2}" srcOrd="0" destOrd="0" parTransId="{8B5DC6B5-00FD-4AE5-96EE-0AB5B9A02CDA}" sibTransId="{E630EEAC-8E92-42AB-B56F-8D164215F185}"/>
    <dgm:cxn modelId="{4E55E69A-FC27-49D3-AC2D-BB19A27EBA20}" srcId="{7AF55127-5CA4-44D3-A2A6-CCCAB914195E}" destId="{FE372D9C-1B26-4CEC-8F4A-E373E072CC73}" srcOrd="0" destOrd="0" parTransId="{DFFEEB3E-6D42-46B1-A5D8-95188C6F7A61}" sibTransId="{3DF6CDBD-EDDB-40ED-8F4C-78BFF4B800C7}"/>
    <dgm:cxn modelId="{58E4125C-46D4-447B-BE0F-35E9991D0C28}" type="presOf" srcId="{F9C15612-70B3-488C-BCEC-8ADB9D540CB1}" destId="{5BC6C571-DC6E-4609-9475-6EC9318ECA65}" srcOrd="0" destOrd="0" presId="urn:microsoft.com/office/officeart/2005/8/layout/hierarchy1"/>
    <dgm:cxn modelId="{73C93B13-0FF9-4025-B9D1-5ECDDEC77DE0}" type="presOf" srcId="{019E63C7-6714-468B-9C79-793C983AF5B5}" destId="{E6E5816E-EE23-40D0-8951-A2F89E59E656}" srcOrd="0" destOrd="0" presId="urn:microsoft.com/office/officeart/2005/8/layout/hierarchy1"/>
    <dgm:cxn modelId="{E76384EC-0159-499B-BE6C-0649D1C343A4}" type="presOf" srcId="{7F00ECA0-3B42-4BBA-8C7A-9F66C4E01180}" destId="{666154B9-199D-4DC4-ACEB-5D1E6994F4EA}" srcOrd="0" destOrd="0" presId="urn:microsoft.com/office/officeart/2005/8/layout/hierarchy1"/>
    <dgm:cxn modelId="{A9336D35-900D-4E1D-8F2A-89F3A4199551}" type="presOf" srcId="{673B39A4-38D8-4841-B68C-D53AFDD6D46C}" destId="{F6A82D98-4703-4EE6-9F9F-6240B84BF58A}" srcOrd="0" destOrd="0" presId="urn:microsoft.com/office/officeart/2005/8/layout/hierarchy1"/>
    <dgm:cxn modelId="{2F675962-01B0-40C3-81D4-2EEDF50DD561}" srcId="{F9C15612-70B3-488C-BCEC-8ADB9D540CB1}" destId="{D6FC0D9A-DF01-4D81-B756-689C7CCCC765}" srcOrd="1" destOrd="0" parTransId="{15DF5805-3777-4F9C-8E78-0E3277C15598}" sibTransId="{480F7044-E4C4-4EFB-BE27-96D961AB6E98}"/>
    <dgm:cxn modelId="{6FAB4389-8E52-488C-978F-8C63E94116DE}" type="presOf" srcId="{D6FC0D9A-DF01-4D81-B756-689C7CCCC765}" destId="{6C3D3155-450A-437B-80ED-2C34011BAB1F}" srcOrd="0" destOrd="0" presId="urn:microsoft.com/office/officeart/2005/8/layout/hierarchy1"/>
    <dgm:cxn modelId="{45874B9D-38AF-4A96-9F52-C2D13DB3DB63}" type="presOf" srcId="{5ECC3ADA-35D9-4844-8059-977C0C49D979}" destId="{66303407-2F1C-484A-9800-6B21C460A9F3}" srcOrd="0" destOrd="0" presId="urn:microsoft.com/office/officeart/2005/8/layout/hierarchy1"/>
    <dgm:cxn modelId="{E9D9C7B5-43AD-4D84-9643-FDE4DBBCC660}" type="presOf" srcId="{A0F66C0A-8B09-4EA5-B40F-B8BFBC9B1930}" destId="{5E7B5670-2BB8-46D9-9047-9D793EF85FA5}" srcOrd="0" destOrd="0" presId="urn:microsoft.com/office/officeart/2005/8/layout/hierarchy1"/>
    <dgm:cxn modelId="{1CF7BF70-A156-4A48-8B2D-277C49E9ED23}" type="presOf" srcId="{5E5CAFB9-A953-4030-A8BC-173E03CD0E61}" destId="{511C1084-2BC9-4F55-8968-4EF2FA20FCF4}" srcOrd="0" destOrd="0" presId="urn:microsoft.com/office/officeart/2005/8/layout/hierarchy1"/>
    <dgm:cxn modelId="{AAF2AB76-3B05-443A-A198-728925CE4308}" srcId="{FE372D9C-1B26-4CEC-8F4A-E373E072CC73}" destId="{2880B772-3733-471E-ADC5-16853B7C7959}" srcOrd="0" destOrd="0" parTransId="{E896A288-840C-4DAA-BA5D-9CD53BAED4EB}" sibTransId="{079F7B7A-8936-46B5-90C9-7D078370812D}"/>
    <dgm:cxn modelId="{55D52B0C-0FC0-44C8-82D1-EA0EC5774221}" type="presOf" srcId="{392C705F-4DA7-47FC-8888-3054C79C6FBF}" destId="{4841F7E8-6BA0-41E0-8B8E-9E11490C8403}" srcOrd="0" destOrd="0" presId="urn:microsoft.com/office/officeart/2005/8/layout/hierarchy1"/>
    <dgm:cxn modelId="{D6C85B28-C799-44DC-A651-6CF0381E36C7}" type="presOf" srcId="{7AF55127-5CA4-44D3-A2A6-CCCAB914195E}" destId="{AED5BC6C-FB22-45F4-940D-7BA771B92598}" srcOrd="0" destOrd="0" presId="urn:microsoft.com/office/officeart/2005/8/layout/hierarchy1"/>
    <dgm:cxn modelId="{B5C22C28-198C-41DD-8C23-BF8FF2032CE8}" srcId="{F9C15612-70B3-488C-BCEC-8ADB9D540CB1}" destId="{B93C3EC9-6239-4979-B0A8-E6BE9E5807DC}" srcOrd="2" destOrd="0" parTransId="{9D9F0F95-0533-42C5-B007-C0DEEF83450D}" sibTransId="{646DD7B1-C2B8-40C2-9F7E-835C7E04F665}"/>
    <dgm:cxn modelId="{3214097A-A66E-4F9C-A46D-2E0925F58FCF}" type="presOf" srcId="{8B5DC6B5-00FD-4AE5-96EE-0AB5B9A02CDA}" destId="{4963A385-E993-4DAB-A82A-04F07C325ACD}" srcOrd="0" destOrd="0" presId="urn:microsoft.com/office/officeart/2005/8/layout/hierarchy1"/>
    <dgm:cxn modelId="{A93CE427-026E-4926-9239-DF87EC8A0700}" type="presOf" srcId="{9D9F0F95-0533-42C5-B007-C0DEEF83450D}" destId="{CC35B94C-6019-48FC-AA4C-D527DA371624}" srcOrd="0" destOrd="0" presId="urn:microsoft.com/office/officeart/2005/8/layout/hierarchy1"/>
    <dgm:cxn modelId="{4373E0A7-58F4-49A6-B010-2A8F76C4D682}" type="presOf" srcId="{15DF5805-3777-4F9C-8E78-0E3277C15598}" destId="{B24B437C-E0BD-4B56-9FA3-81E9693AECD1}" srcOrd="0" destOrd="0" presId="urn:microsoft.com/office/officeart/2005/8/layout/hierarchy1"/>
    <dgm:cxn modelId="{DC6FF1FC-3397-464C-A6AD-B6B7CF01DD59}" type="presOf" srcId="{FE372D9C-1B26-4CEC-8F4A-E373E072CC73}" destId="{3E1C6106-73DA-49AE-8733-3F0A206554F8}" srcOrd="0" destOrd="0" presId="urn:microsoft.com/office/officeart/2005/8/layout/hierarchy1"/>
    <dgm:cxn modelId="{A2310603-C1E3-404F-8FFE-C34DF574E37F}" type="presOf" srcId="{623166E3-FD52-4176-9BEF-036CB0AA62F2}" destId="{A3B0D88F-58D0-42C7-BEF0-F6779E7E3264}" srcOrd="0" destOrd="0" presId="urn:microsoft.com/office/officeart/2005/8/layout/hierarchy1"/>
    <dgm:cxn modelId="{2D05137B-5812-49A4-8B81-9149DF2ED5E2}" type="presOf" srcId="{023951A2-CE64-4571-A2F3-227AB1651CE5}" destId="{4C746910-B855-45B4-ADC6-CC39BD5B7C36}" srcOrd="0" destOrd="0" presId="urn:microsoft.com/office/officeart/2005/8/layout/hierarchy1"/>
    <dgm:cxn modelId="{60706412-4921-49EC-B6E9-EED275E78E18}" srcId="{F9C15612-70B3-488C-BCEC-8ADB9D540CB1}" destId="{5E5CAFB9-A953-4030-A8BC-173E03CD0E61}" srcOrd="3" destOrd="0" parTransId="{623166E3-FD52-4176-9BEF-036CB0AA62F2}" sibTransId="{E041F298-CBD3-4E77-9B60-1DFEBA9F8314}"/>
    <dgm:cxn modelId="{F638A228-6E77-4024-8189-794D0A207024}" type="presOf" srcId="{23609C5E-2B4F-4DBC-914B-751FCE4677CC}" destId="{B44020F2-7DBA-4A9C-A203-831338716273}" srcOrd="0" destOrd="0" presId="urn:microsoft.com/office/officeart/2005/8/layout/hierarchy1"/>
    <dgm:cxn modelId="{9E907F51-FB02-4DC6-BED3-63F1375D4B17}" type="presOf" srcId="{2880B772-3733-471E-ADC5-16853B7C7959}" destId="{A60C064D-3E31-4C2A-8241-E291C66D739D}" srcOrd="0" destOrd="0" presId="urn:microsoft.com/office/officeart/2005/8/layout/hierarchy1"/>
    <dgm:cxn modelId="{A0B6BB39-9FF2-4314-AFB7-A06677DD8E32}" type="presParOf" srcId="{AED5BC6C-FB22-45F4-940D-7BA771B92598}" destId="{80E75A23-92FB-460E-8BA8-C5355B45A35E}" srcOrd="0" destOrd="0" presId="urn:microsoft.com/office/officeart/2005/8/layout/hierarchy1"/>
    <dgm:cxn modelId="{E2B853E3-9150-4289-911B-4CF5F36D3B58}" type="presParOf" srcId="{80E75A23-92FB-460E-8BA8-C5355B45A35E}" destId="{B570EA2D-EABE-420C-AF1A-2426202E8302}" srcOrd="0" destOrd="0" presId="urn:microsoft.com/office/officeart/2005/8/layout/hierarchy1"/>
    <dgm:cxn modelId="{9401885A-A44A-4609-904F-A8AFCD86220C}" type="presParOf" srcId="{B570EA2D-EABE-420C-AF1A-2426202E8302}" destId="{1AA9BA2C-95A3-4080-A8D4-D5014F52734D}" srcOrd="0" destOrd="0" presId="urn:microsoft.com/office/officeart/2005/8/layout/hierarchy1"/>
    <dgm:cxn modelId="{8DD03AF0-5F28-49D9-94F6-FD44594EDDA7}" type="presParOf" srcId="{B570EA2D-EABE-420C-AF1A-2426202E8302}" destId="{3E1C6106-73DA-49AE-8733-3F0A206554F8}" srcOrd="1" destOrd="0" presId="urn:microsoft.com/office/officeart/2005/8/layout/hierarchy1"/>
    <dgm:cxn modelId="{19E255F9-79B6-4973-9599-C7280C3D9BEA}" type="presParOf" srcId="{80E75A23-92FB-460E-8BA8-C5355B45A35E}" destId="{B919D627-78E6-43AD-AA82-365578C9B39F}" srcOrd="1" destOrd="0" presId="urn:microsoft.com/office/officeart/2005/8/layout/hierarchy1"/>
    <dgm:cxn modelId="{83DA80B5-F0ED-40B7-977D-0834569E29EB}" type="presParOf" srcId="{B919D627-78E6-43AD-AA82-365578C9B39F}" destId="{F6F973FF-0F13-4C0C-83F4-AC218B01A8BA}" srcOrd="0" destOrd="0" presId="urn:microsoft.com/office/officeart/2005/8/layout/hierarchy1"/>
    <dgm:cxn modelId="{73B073E7-C260-447B-B650-41BDB9998548}" type="presParOf" srcId="{B919D627-78E6-43AD-AA82-365578C9B39F}" destId="{018D8083-C944-427B-8C63-027603A42F7F}" srcOrd="1" destOrd="0" presId="urn:microsoft.com/office/officeart/2005/8/layout/hierarchy1"/>
    <dgm:cxn modelId="{912F04A9-13B2-416F-A606-4ECEF874E2B4}" type="presParOf" srcId="{018D8083-C944-427B-8C63-027603A42F7F}" destId="{21F4E117-C10B-4EF2-B3C2-450DC0B57825}" srcOrd="0" destOrd="0" presId="urn:microsoft.com/office/officeart/2005/8/layout/hierarchy1"/>
    <dgm:cxn modelId="{9D0F00C3-CEB8-4A97-AE91-2320A8140833}" type="presParOf" srcId="{21F4E117-C10B-4EF2-B3C2-450DC0B57825}" destId="{91CC8862-27C3-43EB-A93D-7C4F35F66D11}" srcOrd="0" destOrd="0" presId="urn:microsoft.com/office/officeart/2005/8/layout/hierarchy1"/>
    <dgm:cxn modelId="{BD5D7B42-0230-4132-93B6-76024DF78DAD}" type="presParOf" srcId="{21F4E117-C10B-4EF2-B3C2-450DC0B57825}" destId="{A60C064D-3E31-4C2A-8241-E291C66D739D}" srcOrd="1" destOrd="0" presId="urn:microsoft.com/office/officeart/2005/8/layout/hierarchy1"/>
    <dgm:cxn modelId="{F8DDE63A-A753-4DE7-B547-432DDDB5DE7C}" type="presParOf" srcId="{018D8083-C944-427B-8C63-027603A42F7F}" destId="{1FBC23E0-934E-45B0-B825-4A46A45710C9}" srcOrd="1" destOrd="0" presId="urn:microsoft.com/office/officeart/2005/8/layout/hierarchy1"/>
    <dgm:cxn modelId="{4BED2A2D-4438-4AB4-B046-337604C66FAC}" type="presParOf" srcId="{B919D627-78E6-43AD-AA82-365578C9B39F}" destId="{5E7B5670-2BB8-46D9-9047-9D793EF85FA5}" srcOrd="2" destOrd="0" presId="urn:microsoft.com/office/officeart/2005/8/layout/hierarchy1"/>
    <dgm:cxn modelId="{2DDAC746-0C31-4FFB-B4A7-4E718115FCB0}" type="presParOf" srcId="{B919D627-78E6-43AD-AA82-365578C9B39F}" destId="{2E3A89E3-B6E0-4073-A042-68E83D36D3E2}" srcOrd="3" destOrd="0" presId="urn:microsoft.com/office/officeart/2005/8/layout/hierarchy1"/>
    <dgm:cxn modelId="{C91C4ED4-B6E4-413C-A533-F0A865A4BC91}" type="presParOf" srcId="{2E3A89E3-B6E0-4073-A042-68E83D36D3E2}" destId="{E625EEF9-A3D9-4F9B-83F2-7053CA7FB71F}" srcOrd="0" destOrd="0" presId="urn:microsoft.com/office/officeart/2005/8/layout/hierarchy1"/>
    <dgm:cxn modelId="{6FC05600-FCAB-4674-B910-22CE5AA6D979}" type="presParOf" srcId="{E625EEF9-A3D9-4F9B-83F2-7053CA7FB71F}" destId="{661FE144-C33A-4139-A5B7-B08587F97FB0}" srcOrd="0" destOrd="0" presId="urn:microsoft.com/office/officeart/2005/8/layout/hierarchy1"/>
    <dgm:cxn modelId="{D91943EF-2716-411E-B4E4-0A33459A61AF}" type="presParOf" srcId="{E625EEF9-A3D9-4F9B-83F2-7053CA7FB71F}" destId="{5BC6C571-DC6E-4609-9475-6EC9318ECA65}" srcOrd="1" destOrd="0" presId="urn:microsoft.com/office/officeart/2005/8/layout/hierarchy1"/>
    <dgm:cxn modelId="{9B06ED74-1BC2-410F-93CF-F4EB3067FE61}" type="presParOf" srcId="{2E3A89E3-B6E0-4073-A042-68E83D36D3E2}" destId="{F47077F1-AFF1-4623-A2CF-2C2F0ED119E6}" srcOrd="1" destOrd="0" presId="urn:microsoft.com/office/officeart/2005/8/layout/hierarchy1"/>
    <dgm:cxn modelId="{0E5D7475-9856-4BF8-B519-B227B4C7F187}" type="presParOf" srcId="{F47077F1-AFF1-4623-A2CF-2C2F0ED119E6}" destId="{4963A385-E993-4DAB-A82A-04F07C325ACD}" srcOrd="0" destOrd="0" presId="urn:microsoft.com/office/officeart/2005/8/layout/hierarchy1"/>
    <dgm:cxn modelId="{C01CBEDB-3344-4AB3-9359-A803E7E8AAE2}" type="presParOf" srcId="{F47077F1-AFF1-4623-A2CF-2C2F0ED119E6}" destId="{21CB24C3-DF4D-4EF3-9C81-ABBFF9EDC6D5}" srcOrd="1" destOrd="0" presId="urn:microsoft.com/office/officeart/2005/8/layout/hierarchy1"/>
    <dgm:cxn modelId="{F73262DC-FDD3-4FAA-BB3E-9A7CFCC106D6}" type="presParOf" srcId="{21CB24C3-DF4D-4EF3-9C81-ABBFF9EDC6D5}" destId="{E57DF0F8-B5C6-46C9-BB4A-1492DDEC3246}" srcOrd="0" destOrd="0" presId="urn:microsoft.com/office/officeart/2005/8/layout/hierarchy1"/>
    <dgm:cxn modelId="{9BB910FB-A624-47A2-9E7E-CB4D7B536599}" type="presParOf" srcId="{E57DF0F8-B5C6-46C9-BB4A-1492DDEC3246}" destId="{EE243DC4-9961-4759-8600-B7D846AA8E6A}" srcOrd="0" destOrd="0" presId="urn:microsoft.com/office/officeart/2005/8/layout/hierarchy1"/>
    <dgm:cxn modelId="{A4B12B47-D0CF-4C0B-8E90-799CA3483C56}" type="presParOf" srcId="{E57DF0F8-B5C6-46C9-BB4A-1492DDEC3246}" destId="{4A236E3C-B736-492F-BDE0-17993899159E}" srcOrd="1" destOrd="0" presId="urn:microsoft.com/office/officeart/2005/8/layout/hierarchy1"/>
    <dgm:cxn modelId="{98EC1FAB-FE28-4CD7-BC28-13A0613DF58F}" type="presParOf" srcId="{21CB24C3-DF4D-4EF3-9C81-ABBFF9EDC6D5}" destId="{5A0B0811-E40F-4D31-863F-FC8F2DA22E2E}" srcOrd="1" destOrd="0" presId="urn:microsoft.com/office/officeart/2005/8/layout/hierarchy1"/>
    <dgm:cxn modelId="{7F29239D-4263-44E0-9C13-27042BEEBDF9}" type="presParOf" srcId="{F47077F1-AFF1-4623-A2CF-2C2F0ED119E6}" destId="{B24B437C-E0BD-4B56-9FA3-81E9693AECD1}" srcOrd="2" destOrd="0" presId="urn:microsoft.com/office/officeart/2005/8/layout/hierarchy1"/>
    <dgm:cxn modelId="{4A20B103-0D77-4B52-90AC-07F76A589E81}" type="presParOf" srcId="{F47077F1-AFF1-4623-A2CF-2C2F0ED119E6}" destId="{095B9FCC-C747-409D-AB3A-AD36016ACA8B}" srcOrd="3" destOrd="0" presId="urn:microsoft.com/office/officeart/2005/8/layout/hierarchy1"/>
    <dgm:cxn modelId="{C14F55CB-210D-4877-AFD3-6E7E098DBEE7}" type="presParOf" srcId="{095B9FCC-C747-409D-AB3A-AD36016ACA8B}" destId="{974A0A3C-AA10-413B-84D8-1214F9CEB985}" srcOrd="0" destOrd="0" presId="urn:microsoft.com/office/officeart/2005/8/layout/hierarchy1"/>
    <dgm:cxn modelId="{4C4944DC-BB8C-43F4-908A-C9A3C9FD998D}" type="presParOf" srcId="{974A0A3C-AA10-413B-84D8-1214F9CEB985}" destId="{CE931964-826E-45B6-B262-0EC939C0A097}" srcOrd="0" destOrd="0" presId="urn:microsoft.com/office/officeart/2005/8/layout/hierarchy1"/>
    <dgm:cxn modelId="{AAC5755B-8EF0-4515-A413-9D09EC497508}" type="presParOf" srcId="{974A0A3C-AA10-413B-84D8-1214F9CEB985}" destId="{6C3D3155-450A-437B-80ED-2C34011BAB1F}" srcOrd="1" destOrd="0" presId="urn:microsoft.com/office/officeart/2005/8/layout/hierarchy1"/>
    <dgm:cxn modelId="{33329F0F-0DFD-4059-B833-000FADE9589A}" type="presParOf" srcId="{095B9FCC-C747-409D-AB3A-AD36016ACA8B}" destId="{D31E7746-1AD3-44CD-B66D-E17CECF92DF9}" srcOrd="1" destOrd="0" presId="urn:microsoft.com/office/officeart/2005/8/layout/hierarchy1"/>
    <dgm:cxn modelId="{4CD85A1F-5BEE-4B82-888C-AB5453FFD06E}" type="presParOf" srcId="{F47077F1-AFF1-4623-A2CF-2C2F0ED119E6}" destId="{CC35B94C-6019-48FC-AA4C-D527DA371624}" srcOrd="4" destOrd="0" presId="urn:microsoft.com/office/officeart/2005/8/layout/hierarchy1"/>
    <dgm:cxn modelId="{0B828A36-330F-4CF5-971D-4911A0F4EF6E}" type="presParOf" srcId="{F47077F1-AFF1-4623-A2CF-2C2F0ED119E6}" destId="{1B502EB8-A6AF-4514-987A-9FF0C683DB0A}" srcOrd="5" destOrd="0" presId="urn:microsoft.com/office/officeart/2005/8/layout/hierarchy1"/>
    <dgm:cxn modelId="{C62EBCC3-7AAB-41A7-8712-D6E45D90E526}" type="presParOf" srcId="{1B502EB8-A6AF-4514-987A-9FF0C683DB0A}" destId="{564EF7A6-410E-4C28-92B8-ED9DF8E960A3}" srcOrd="0" destOrd="0" presId="urn:microsoft.com/office/officeart/2005/8/layout/hierarchy1"/>
    <dgm:cxn modelId="{732F643C-2605-4D40-B2A3-6173D1A3CA58}" type="presParOf" srcId="{564EF7A6-410E-4C28-92B8-ED9DF8E960A3}" destId="{ECB925D7-D60C-4962-8F08-83AD4C3BE863}" srcOrd="0" destOrd="0" presId="urn:microsoft.com/office/officeart/2005/8/layout/hierarchy1"/>
    <dgm:cxn modelId="{44D82455-F1FD-4ED3-9C09-9E3702CC0BF4}" type="presParOf" srcId="{564EF7A6-410E-4C28-92B8-ED9DF8E960A3}" destId="{58463492-204D-4C2A-B494-BE45D17375AC}" srcOrd="1" destOrd="0" presId="urn:microsoft.com/office/officeart/2005/8/layout/hierarchy1"/>
    <dgm:cxn modelId="{1C71B21E-80BA-479A-B5B9-078CDEF40E7C}" type="presParOf" srcId="{1B502EB8-A6AF-4514-987A-9FF0C683DB0A}" destId="{EFABFA63-F3FF-4D5D-B380-1DDBE1FC386D}" srcOrd="1" destOrd="0" presId="urn:microsoft.com/office/officeart/2005/8/layout/hierarchy1"/>
    <dgm:cxn modelId="{DCB517CF-E752-4459-90AA-7BBF18310D28}" type="presParOf" srcId="{F47077F1-AFF1-4623-A2CF-2C2F0ED119E6}" destId="{A3B0D88F-58D0-42C7-BEF0-F6779E7E3264}" srcOrd="6" destOrd="0" presId="urn:microsoft.com/office/officeart/2005/8/layout/hierarchy1"/>
    <dgm:cxn modelId="{B95CBBCD-245D-4EB4-9B40-40E1F0CD1633}" type="presParOf" srcId="{F47077F1-AFF1-4623-A2CF-2C2F0ED119E6}" destId="{885A72C2-91F1-4411-A528-2CF19BA49F2F}" srcOrd="7" destOrd="0" presId="urn:microsoft.com/office/officeart/2005/8/layout/hierarchy1"/>
    <dgm:cxn modelId="{511E5D18-FDC6-4BC2-82FC-825110A0CE6F}" type="presParOf" srcId="{885A72C2-91F1-4411-A528-2CF19BA49F2F}" destId="{5C490204-E5C2-4A35-81DD-91B1477AAFE8}" srcOrd="0" destOrd="0" presId="urn:microsoft.com/office/officeart/2005/8/layout/hierarchy1"/>
    <dgm:cxn modelId="{712F833B-F7E2-4B1E-8C82-34005D134161}" type="presParOf" srcId="{5C490204-E5C2-4A35-81DD-91B1477AAFE8}" destId="{555A30AC-43CC-491C-A9BB-DF1380ABC584}" srcOrd="0" destOrd="0" presId="urn:microsoft.com/office/officeart/2005/8/layout/hierarchy1"/>
    <dgm:cxn modelId="{578F4F0B-39E6-4039-BB17-09AC09B35977}" type="presParOf" srcId="{5C490204-E5C2-4A35-81DD-91B1477AAFE8}" destId="{511C1084-2BC9-4F55-8968-4EF2FA20FCF4}" srcOrd="1" destOrd="0" presId="urn:microsoft.com/office/officeart/2005/8/layout/hierarchy1"/>
    <dgm:cxn modelId="{022E0AE0-80ED-446A-A002-3370471A91BC}" type="presParOf" srcId="{885A72C2-91F1-4411-A528-2CF19BA49F2F}" destId="{DD92E1B0-A351-4BB1-BDC8-78B1D3A73C35}" srcOrd="1" destOrd="0" presId="urn:microsoft.com/office/officeart/2005/8/layout/hierarchy1"/>
    <dgm:cxn modelId="{9C06C375-8A3D-4F03-8822-191A22FC565C}" type="presParOf" srcId="{B919D627-78E6-43AD-AA82-365578C9B39F}" destId="{66303407-2F1C-484A-9800-6B21C460A9F3}" srcOrd="4" destOrd="0" presId="urn:microsoft.com/office/officeart/2005/8/layout/hierarchy1"/>
    <dgm:cxn modelId="{56790349-A07C-4AB8-989F-C0A8785D1992}" type="presParOf" srcId="{B919D627-78E6-43AD-AA82-365578C9B39F}" destId="{D9309E37-D062-40E2-A5AB-0ABFACA71EF0}" srcOrd="5" destOrd="0" presId="urn:microsoft.com/office/officeart/2005/8/layout/hierarchy1"/>
    <dgm:cxn modelId="{CA98255C-9248-46B7-91F3-A2E5D31F5414}" type="presParOf" srcId="{D9309E37-D062-40E2-A5AB-0ABFACA71EF0}" destId="{42696501-3691-4BE3-9137-1CE20BAB6193}" srcOrd="0" destOrd="0" presId="urn:microsoft.com/office/officeart/2005/8/layout/hierarchy1"/>
    <dgm:cxn modelId="{36C40DFC-165D-4412-8D48-24A9D42C17B1}" type="presParOf" srcId="{42696501-3691-4BE3-9137-1CE20BAB6193}" destId="{06C028A3-B0F7-486B-B68E-13B6339B73DC}" srcOrd="0" destOrd="0" presId="urn:microsoft.com/office/officeart/2005/8/layout/hierarchy1"/>
    <dgm:cxn modelId="{43375D34-140C-4164-A90A-321C5C780573}" type="presParOf" srcId="{42696501-3691-4BE3-9137-1CE20BAB6193}" destId="{348720CA-3D0E-4DEF-A6C0-F2280E404BEF}" srcOrd="1" destOrd="0" presId="urn:microsoft.com/office/officeart/2005/8/layout/hierarchy1"/>
    <dgm:cxn modelId="{0A876321-B66A-4978-9A71-FB2361B88388}" type="presParOf" srcId="{D9309E37-D062-40E2-A5AB-0ABFACA71EF0}" destId="{6C76F87C-04B3-4972-BD15-DDEC14E35430}" srcOrd="1" destOrd="0" presId="urn:microsoft.com/office/officeart/2005/8/layout/hierarchy1"/>
    <dgm:cxn modelId="{D27DA088-6BFA-449A-9226-889882460B56}" type="presParOf" srcId="{6C76F87C-04B3-4972-BD15-DDEC14E35430}" destId="{666154B9-199D-4DC4-ACEB-5D1E6994F4EA}" srcOrd="0" destOrd="0" presId="urn:microsoft.com/office/officeart/2005/8/layout/hierarchy1"/>
    <dgm:cxn modelId="{B1BEB3DE-50EB-42F7-A4E6-D0B8A0741A06}" type="presParOf" srcId="{6C76F87C-04B3-4972-BD15-DDEC14E35430}" destId="{DE11DDAF-49D3-4330-AB00-3EB08625976D}" srcOrd="1" destOrd="0" presId="urn:microsoft.com/office/officeart/2005/8/layout/hierarchy1"/>
    <dgm:cxn modelId="{7F5C84D4-6FAD-45ED-AD6C-32E83BD23CFD}" type="presParOf" srcId="{DE11DDAF-49D3-4330-AB00-3EB08625976D}" destId="{3DA60872-A9D9-4134-AF68-621DCFD39A39}" srcOrd="0" destOrd="0" presId="urn:microsoft.com/office/officeart/2005/8/layout/hierarchy1"/>
    <dgm:cxn modelId="{966A0CBB-EECC-49C6-96B5-AB38536FB61F}" type="presParOf" srcId="{3DA60872-A9D9-4134-AF68-621DCFD39A39}" destId="{AC345D4F-2EDE-442D-A932-A1D7328FE922}" srcOrd="0" destOrd="0" presId="urn:microsoft.com/office/officeart/2005/8/layout/hierarchy1"/>
    <dgm:cxn modelId="{E87FBBC0-FC89-44A7-B9C1-35CB6124214B}" type="presParOf" srcId="{3DA60872-A9D9-4134-AF68-621DCFD39A39}" destId="{F6A82D98-4703-4EE6-9F9F-6240B84BF58A}" srcOrd="1" destOrd="0" presId="urn:microsoft.com/office/officeart/2005/8/layout/hierarchy1"/>
    <dgm:cxn modelId="{BAB147A9-955E-46A7-AE32-B0DF797C7F09}" type="presParOf" srcId="{DE11DDAF-49D3-4330-AB00-3EB08625976D}" destId="{533AF70E-57D6-404C-B4EB-34122824BA40}" srcOrd="1" destOrd="0" presId="urn:microsoft.com/office/officeart/2005/8/layout/hierarchy1"/>
    <dgm:cxn modelId="{391848DF-A3E9-493E-9F82-C2184EA92560}" type="presParOf" srcId="{6C76F87C-04B3-4972-BD15-DDEC14E35430}" destId="{4C746910-B855-45B4-ADC6-CC39BD5B7C36}" srcOrd="2" destOrd="0" presId="urn:microsoft.com/office/officeart/2005/8/layout/hierarchy1"/>
    <dgm:cxn modelId="{A3F7BE3A-97FA-40AD-BE9F-2180EB9B57E6}" type="presParOf" srcId="{6C76F87C-04B3-4972-BD15-DDEC14E35430}" destId="{4E880970-24E3-442A-8E0C-3B10C4F3D0D5}" srcOrd="3" destOrd="0" presId="urn:microsoft.com/office/officeart/2005/8/layout/hierarchy1"/>
    <dgm:cxn modelId="{8279E098-0D52-4491-A0AC-CB72549E6150}" type="presParOf" srcId="{4E880970-24E3-442A-8E0C-3B10C4F3D0D5}" destId="{A5D3DE82-D24C-43F7-A630-EE5052A5B04B}" srcOrd="0" destOrd="0" presId="urn:microsoft.com/office/officeart/2005/8/layout/hierarchy1"/>
    <dgm:cxn modelId="{9E1DBD33-9211-4BF6-AA13-7BA8397C966C}" type="presParOf" srcId="{A5D3DE82-D24C-43F7-A630-EE5052A5B04B}" destId="{1ED338B2-D550-40E9-9E63-C4C3E60737E2}" srcOrd="0" destOrd="0" presId="urn:microsoft.com/office/officeart/2005/8/layout/hierarchy1"/>
    <dgm:cxn modelId="{8DA23FDF-BCB7-4F57-A9A3-9BD8E4C1DF3B}" type="presParOf" srcId="{A5D3DE82-D24C-43F7-A630-EE5052A5B04B}" destId="{95249690-F82D-47C8-908F-791662CD3C38}" srcOrd="1" destOrd="0" presId="urn:microsoft.com/office/officeart/2005/8/layout/hierarchy1"/>
    <dgm:cxn modelId="{B77E2828-51D0-4B0C-8781-32422A808E2A}" type="presParOf" srcId="{4E880970-24E3-442A-8E0C-3B10C4F3D0D5}" destId="{74C4D4A5-B879-4358-AA16-2B981B7B8572}" srcOrd="1" destOrd="0" presId="urn:microsoft.com/office/officeart/2005/8/layout/hierarchy1"/>
    <dgm:cxn modelId="{04F6AC7D-4B48-4C00-87FD-425706D49DCD}" type="presParOf" srcId="{6C76F87C-04B3-4972-BD15-DDEC14E35430}" destId="{9F8321A5-BF1D-4070-88E7-B656610B523E}" srcOrd="4" destOrd="0" presId="urn:microsoft.com/office/officeart/2005/8/layout/hierarchy1"/>
    <dgm:cxn modelId="{90F7C9CC-31CA-4BA6-9CC7-7B509E7AD7AA}" type="presParOf" srcId="{6C76F87C-04B3-4972-BD15-DDEC14E35430}" destId="{5A2D148D-B647-4D0D-AF3E-B3A94F1B4F0C}" srcOrd="5" destOrd="0" presId="urn:microsoft.com/office/officeart/2005/8/layout/hierarchy1"/>
    <dgm:cxn modelId="{B757DED4-9A06-4CC6-923E-999FD596AFB1}" type="presParOf" srcId="{5A2D148D-B647-4D0D-AF3E-B3A94F1B4F0C}" destId="{E7C0DF03-EEA3-477E-A5E0-2ED9DBC37635}" srcOrd="0" destOrd="0" presId="urn:microsoft.com/office/officeart/2005/8/layout/hierarchy1"/>
    <dgm:cxn modelId="{995DB783-6696-4398-83DC-3E03CBE79339}" type="presParOf" srcId="{E7C0DF03-EEA3-477E-A5E0-2ED9DBC37635}" destId="{A1C0AE38-B2ED-40C4-91D1-46B37D18A9AD}" srcOrd="0" destOrd="0" presId="urn:microsoft.com/office/officeart/2005/8/layout/hierarchy1"/>
    <dgm:cxn modelId="{8D0B4358-20D9-4022-8762-0CF838ABDA14}" type="presParOf" srcId="{E7C0DF03-EEA3-477E-A5E0-2ED9DBC37635}" destId="{4841F7E8-6BA0-41E0-8B8E-9E11490C8403}" srcOrd="1" destOrd="0" presId="urn:microsoft.com/office/officeart/2005/8/layout/hierarchy1"/>
    <dgm:cxn modelId="{B560ABF0-D834-44E5-B1EF-FB38EF9C6EC7}" type="presParOf" srcId="{5A2D148D-B647-4D0D-AF3E-B3A94F1B4F0C}" destId="{A9641AEF-019A-4853-8A39-05000487E481}" srcOrd="1" destOrd="0" presId="urn:microsoft.com/office/officeart/2005/8/layout/hierarchy1"/>
    <dgm:cxn modelId="{1B7EEDD7-715C-482E-816E-2DA04A794441}" type="presParOf" srcId="{6C76F87C-04B3-4972-BD15-DDEC14E35430}" destId="{E6E5816E-EE23-40D0-8951-A2F89E59E656}" srcOrd="6" destOrd="0" presId="urn:microsoft.com/office/officeart/2005/8/layout/hierarchy1"/>
    <dgm:cxn modelId="{3AF99A91-A459-4B06-A4DA-2EFEF0A34DEC}" type="presParOf" srcId="{6C76F87C-04B3-4972-BD15-DDEC14E35430}" destId="{A4A29A3D-3DB6-49FC-A0AB-BC8FC678CA25}" srcOrd="7" destOrd="0" presId="urn:microsoft.com/office/officeart/2005/8/layout/hierarchy1"/>
    <dgm:cxn modelId="{36E6861F-E7CF-473D-B24C-031A192D4048}" type="presParOf" srcId="{A4A29A3D-3DB6-49FC-A0AB-BC8FC678CA25}" destId="{5240BCAE-7286-41EA-9AE7-BCE8CA9EE92D}" srcOrd="0" destOrd="0" presId="urn:microsoft.com/office/officeart/2005/8/layout/hierarchy1"/>
    <dgm:cxn modelId="{5C5AC821-083D-4133-986F-4963494ED751}" type="presParOf" srcId="{5240BCAE-7286-41EA-9AE7-BCE8CA9EE92D}" destId="{BA56AAE1-0D6B-40A0-9979-2B3DC4504E80}" srcOrd="0" destOrd="0" presId="urn:microsoft.com/office/officeart/2005/8/layout/hierarchy1"/>
    <dgm:cxn modelId="{ACD18611-8976-4598-A131-1355DFF8ECE6}" type="presParOf" srcId="{5240BCAE-7286-41EA-9AE7-BCE8CA9EE92D}" destId="{B44020F2-7DBA-4A9C-A203-831338716273}" srcOrd="1" destOrd="0" presId="urn:microsoft.com/office/officeart/2005/8/layout/hierarchy1"/>
    <dgm:cxn modelId="{8FCBAB23-D7E3-4380-8DD3-F57833E25E7A}" type="presParOf" srcId="{A4A29A3D-3DB6-49FC-A0AB-BC8FC678CA25}" destId="{D9B1DDEA-2B75-4428-A4A0-D83820DFE56F}"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C7F8DB-F057-4B93-A53D-2A678D479DEF}" type="datetimeFigureOut">
              <a:rPr lang="id-ID" smtClean="0"/>
              <a:pPr/>
              <a:t>29/04/2012</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E8431A-CA41-4F82-8832-6C12401BBC8B}"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10</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11</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12</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13</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14</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15</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16</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17</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18</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19</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2</a:t>
            </a:fld>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20</a:t>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21</a:t>
            </a:fld>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22</a:t>
            </a:fld>
            <a:endParaRPr lang="id-I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23</a:t>
            </a:fld>
            <a:endParaRPr lang="id-I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24</a:t>
            </a:fld>
            <a:endParaRPr lang="id-ID"/>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25</a:t>
            </a:fld>
            <a:endParaRPr lang="id-ID"/>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26</a:t>
            </a:fld>
            <a:endParaRPr lang="id-ID"/>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27</a:t>
            </a:fld>
            <a:endParaRPr lang="id-ID"/>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28</a:t>
            </a:fld>
            <a:endParaRPr lang="id-ID"/>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29</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3</a:t>
            </a:fld>
            <a:endParaRPr lang="id-ID"/>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30</a:t>
            </a:fld>
            <a:endParaRPr lang="id-ID"/>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31</a:t>
            </a:fld>
            <a:endParaRPr lang="id-ID"/>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32</a:t>
            </a:fld>
            <a:endParaRPr lang="id-ID"/>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33</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C5E8431A-CA41-4F82-8832-6C12401BBC8B}" type="slidenum">
              <a:rPr lang="id-ID" smtClean="0"/>
              <a:pPr/>
              <a:t>4</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5</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6</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7</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8</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C5E8431A-CA41-4F82-8832-6C12401BBC8B}" type="slidenum">
              <a:rPr lang="id-ID" smtClean="0"/>
              <a:pPr/>
              <a:t>9</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3F50171-BCD7-462E-8E54-B77828CC7F9F}" type="datetimeFigureOut">
              <a:rPr lang="id-ID" smtClean="0"/>
              <a:pPr/>
              <a:t>29/04/2012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FE697B8-5706-47A6-9D15-5257D89821D0}"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3F50171-BCD7-462E-8E54-B77828CC7F9F}" type="datetimeFigureOut">
              <a:rPr lang="id-ID" smtClean="0"/>
              <a:pPr/>
              <a:t>29/04/2012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FE697B8-5706-47A6-9D15-5257D89821D0}"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3F50171-BCD7-462E-8E54-B77828CC7F9F}" type="datetimeFigureOut">
              <a:rPr lang="id-ID" smtClean="0"/>
              <a:pPr/>
              <a:t>29/04/2012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FE697B8-5706-47A6-9D15-5257D89821D0}"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3F50171-BCD7-462E-8E54-B77828CC7F9F}" type="datetimeFigureOut">
              <a:rPr lang="id-ID" smtClean="0"/>
              <a:pPr/>
              <a:t>29/04/2012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FE697B8-5706-47A6-9D15-5257D89821D0}"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F50171-BCD7-462E-8E54-B77828CC7F9F}" type="datetimeFigureOut">
              <a:rPr lang="id-ID" smtClean="0"/>
              <a:pPr/>
              <a:t>29/04/2012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FE697B8-5706-47A6-9D15-5257D89821D0}"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3F50171-BCD7-462E-8E54-B77828CC7F9F}" type="datetimeFigureOut">
              <a:rPr lang="id-ID" smtClean="0"/>
              <a:pPr/>
              <a:t>29/04/2012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FE697B8-5706-47A6-9D15-5257D89821D0}"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3F50171-BCD7-462E-8E54-B77828CC7F9F}" type="datetimeFigureOut">
              <a:rPr lang="id-ID" smtClean="0"/>
              <a:pPr/>
              <a:t>29/04/2012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FE697B8-5706-47A6-9D15-5257D89821D0}"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3F50171-BCD7-462E-8E54-B77828CC7F9F}" type="datetimeFigureOut">
              <a:rPr lang="id-ID" smtClean="0"/>
              <a:pPr/>
              <a:t>29/04/2012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FE697B8-5706-47A6-9D15-5257D89821D0}"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50171-BCD7-462E-8E54-B77828CC7F9F}" type="datetimeFigureOut">
              <a:rPr lang="id-ID" smtClean="0"/>
              <a:pPr/>
              <a:t>29/04/2012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FE697B8-5706-47A6-9D15-5257D89821D0}"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50171-BCD7-462E-8E54-B77828CC7F9F}" type="datetimeFigureOut">
              <a:rPr lang="id-ID" smtClean="0"/>
              <a:pPr/>
              <a:t>29/04/2012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FE697B8-5706-47A6-9D15-5257D89821D0}"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50171-BCD7-462E-8E54-B77828CC7F9F}" type="datetimeFigureOut">
              <a:rPr lang="id-ID" smtClean="0"/>
              <a:pPr/>
              <a:t>29/04/2012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FE697B8-5706-47A6-9D15-5257D89821D0}"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50171-BCD7-462E-8E54-B77828CC7F9F}" type="datetimeFigureOut">
              <a:rPr lang="id-ID" smtClean="0"/>
              <a:pPr/>
              <a:t>29/04/2012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697B8-5706-47A6-9D15-5257D89821D0}"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slide" Target="slide33.xml"/><Relationship Id="rId12"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audio" Target="file:///D:\file\mp3\barat\M2M\M2M%20-%20The%20Day%20You%20Went%20Away.mp3" TargetMode="External"/><Relationship Id="rId6" Type="http://schemas.openxmlformats.org/officeDocument/2006/relationships/slide" Target="slide3.xml"/><Relationship Id="rId11" Type="http://schemas.openxmlformats.org/officeDocument/2006/relationships/image" Target="../media/image5.jpeg"/><Relationship Id="rId5" Type="http://schemas.openxmlformats.org/officeDocument/2006/relationships/slide" Target="slide2.xml"/><Relationship Id="rId10" Type="http://schemas.openxmlformats.org/officeDocument/2006/relationships/image" Target="../media/image4.jpeg"/><Relationship Id="rId4" Type="http://schemas.openxmlformats.org/officeDocument/2006/relationships/image" Target="../media/image2.gif"/><Relationship Id="rId9"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gif"/><Relationship Id="rId7" Type="http://schemas.openxmlformats.org/officeDocument/2006/relationships/image" Target="../media/image10.jpeg"/><Relationship Id="rId12" Type="http://schemas.openxmlformats.org/officeDocument/2006/relationships/slide" Target="slide2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17.xml"/><Relationship Id="rId5" Type="http://schemas.openxmlformats.org/officeDocument/2006/relationships/image" Target="../media/image8.jpeg"/><Relationship Id="rId10" Type="http://schemas.openxmlformats.org/officeDocument/2006/relationships/slide" Target="slide6.xml"/><Relationship Id="rId4" Type="http://schemas.openxmlformats.org/officeDocument/2006/relationships/slide" Target="slide2.xml"/><Relationship Id="rId9" Type="http://schemas.openxmlformats.org/officeDocument/2006/relationships/slide" Target="slide31.xml"/></Relationships>
</file>

<file path=ppt/slides/_rels/slide1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gif"/><Relationship Id="rId7" Type="http://schemas.openxmlformats.org/officeDocument/2006/relationships/image" Target="../media/image10.jpeg"/><Relationship Id="rId12" Type="http://schemas.openxmlformats.org/officeDocument/2006/relationships/slide" Target="slide2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17.xml"/><Relationship Id="rId5" Type="http://schemas.openxmlformats.org/officeDocument/2006/relationships/image" Target="../media/image8.jpeg"/><Relationship Id="rId10" Type="http://schemas.openxmlformats.org/officeDocument/2006/relationships/slide" Target="slide6.xml"/><Relationship Id="rId4" Type="http://schemas.openxmlformats.org/officeDocument/2006/relationships/slide" Target="slide2.xml"/><Relationship Id="rId9" Type="http://schemas.openxmlformats.org/officeDocument/2006/relationships/slide" Target="slide31.xml"/></Relationships>
</file>

<file path=ppt/slides/_rels/slide12.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17.xml"/><Relationship Id="rId3" Type="http://schemas.openxmlformats.org/officeDocument/2006/relationships/image" Target="../media/image2.gif"/><Relationship Id="rId7" Type="http://schemas.openxmlformats.org/officeDocument/2006/relationships/image" Target="../media/image27.png"/><Relationship Id="rId12"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slide" Target="slide31.xml"/><Relationship Id="rId5" Type="http://schemas.openxmlformats.org/officeDocument/2006/relationships/image" Target="../media/image8.jpeg"/><Relationship Id="rId10" Type="http://schemas.openxmlformats.org/officeDocument/2006/relationships/slide" Target="slide3.xml"/><Relationship Id="rId4" Type="http://schemas.openxmlformats.org/officeDocument/2006/relationships/slide" Target="slide2.xml"/><Relationship Id="rId9" Type="http://schemas.openxmlformats.org/officeDocument/2006/relationships/image" Target="../media/image10.jpeg"/><Relationship Id="rId14" Type="http://schemas.openxmlformats.org/officeDocument/2006/relationships/slide" Target="slide23.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slide" Target="slide3.xml"/><Relationship Id="rId3" Type="http://schemas.openxmlformats.org/officeDocument/2006/relationships/image" Target="../media/image2.gif"/><Relationship Id="rId7" Type="http://schemas.openxmlformats.org/officeDocument/2006/relationships/image" Target="../media/image28.png"/><Relationship Id="rId12" Type="http://schemas.openxmlformats.org/officeDocument/2006/relationships/image" Target="../media/image10.jpeg"/><Relationship Id="rId17" Type="http://schemas.openxmlformats.org/officeDocument/2006/relationships/slide" Target="slide23.xml"/><Relationship Id="rId2" Type="http://schemas.openxmlformats.org/officeDocument/2006/relationships/notesSlide" Target="../notesSlides/notesSlide13.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slide" Target="slide1.xml"/><Relationship Id="rId5" Type="http://schemas.openxmlformats.org/officeDocument/2006/relationships/image" Target="../media/image8.jpeg"/><Relationship Id="rId15" Type="http://schemas.openxmlformats.org/officeDocument/2006/relationships/slide" Target="slide6.xml"/><Relationship Id="rId10" Type="http://schemas.openxmlformats.org/officeDocument/2006/relationships/image" Target="../media/image31.png"/><Relationship Id="rId4" Type="http://schemas.openxmlformats.org/officeDocument/2006/relationships/slide" Target="slide2.xml"/><Relationship Id="rId9" Type="http://schemas.openxmlformats.org/officeDocument/2006/relationships/image" Target="../media/image30.png"/><Relationship Id="rId14" Type="http://schemas.openxmlformats.org/officeDocument/2006/relationships/slide" Target="slide31.xml"/></Relationships>
</file>

<file path=ppt/slides/_rels/slide1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gif"/><Relationship Id="rId7" Type="http://schemas.openxmlformats.org/officeDocument/2006/relationships/image" Target="../media/image10.jpeg"/><Relationship Id="rId12" Type="http://schemas.openxmlformats.org/officeDocument/2006/relationships/slide" Target="slide2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17.xml"/><Relationship Id="rId5" Type="http://schemas.openxmlformats.org/officeDocument/2006/relationships/image" Target="../media/image8.jpeg"/><Relationship Id="rId10" Type="http://schemas.openxmlformats.org/officeDocument/2006/relationships/slide" Target="slide6.xml"/><Relationship Id="rId4" Type="http://schemas.openxmlformats.org/officeDocument/2006/relationships/slide" Target="slide2.xml"/><Relationship Id="rId9" Type="http://schemas.openxmlformats.org/officeDocument/2006/relationships/slide" Target="slide31.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3.xml"/><Relationship Id="rId3" Type="http://schemas.openxmlformats.org/officeDocument/2006/relationships/image" Target="../media/image2.gif"/><Relationship Id="rId7" Type="http://schemas.openxmlformats.org/officeDocument/2006/relationships/image" Target="../media/image10.jpeg"/><Relationship Id="rId12" Type="http://schemas.openxmlformats.org/officeDocument/2006/relationships/image" Target="../media/image34.png"/><Relationship Id="rId17" Type="http://schemas.openxmlformats.org/officeDocument/2006/relationships/slide" Target="slide23.xml"/><Relationship Id="rId2" Type="http://schemas.openxmlformats.org/officeDocument/2006/relationships/notesSlide" Target="../notesSlides/notesSlide15.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image" Target="../media/image33.png"/><Relationship Id="rId5" Type="http://schemas.openxmlformats.org/officeDocument/2006/relationships/image" Target="../media/image8.jpeg"/><Relationship Id="rId15" Type="http://schemas.openxmlformats.org/officeDocument/2006/relationships/slide" Target="slide6.xml"/><Relationship Id="rId10" Type="http://schemas.openxmlformats.org/officeDocument/2006/relationships/image" Target="../media/image32.png"/><Relationship Id="rId4" Type="http://schemas.openxmlformats.org/officeDocument/2006/relationships/slide" Target="slide2.xml"/><Relationship Id="rId9" Type="http://schemas.openxmlformats.org/officeDocument/2006/relationships/image" Target="../media/image28.png"/><Relationship Id="rId14" Type="http://schemas.openxmlformats.org/officeDocument/2006/relationships/slide" Target="slide31.xml"/></Relationships>
</file>

<file path=ppt/slides/_rels/slide1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gif"/><Relationship Id="rId7" Type="http://schemas.openxmlformats.org/officeDocument/2006/relationships/image" Target="../media/image10.jpeg"/><Relationship Id="rId12" Type="http://schemas.openxmlformats.org/officeDocument/2006/relationships/slide" Target="slide2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17.xml"/><Relationship Id="rId5" Type="http://schemas.openxmlformats.org/officeDocument/2006/relationships/image" Target="../media/image8.jpeg"/><Relationship Id="rId10" Type="http://schemas.openxmlformats.org/officeDocument/2006/relationships/slide" Target="slide6.xml"/><Relationship Id="rId4" Type="http://schemas.openxmlformats.org/officeDocument/2006/relationships/slide" Target="slide2.xml"/><Relationship Id="rId9" Type="http://schemas.openxmlformats.org/officeDocument/2006/relationships/slide" Target="slide31.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slide" Target="slide31.xml"/><Relationship Id="rId3" Type="http://schemas.openxmlformats.org/officeDocument/2006/relationships/image" Target="../media/image2.gif"/><Relationship Id="rId7" Type="http://schemas.openxmlformats.org/officeDocument/2006/relationships/image" Target="../media/image10.jpeg"/><Relationship Id="rId12" Type="http://schemas.openxmlformats.org/officeDocument/2006/relationships/slide" Target="slide3.xml"/><Relationship Id="rId2" Type="http://schemas.openxmlformats.org/officeDocument/2006/relationships/notesSlide" Target="../notesSlides/notesSlide17.xml"/><Relationship Id="rId16"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diagramColors" Target="../diagrams/colors2.xml"/><Relationship Id="rId5" Type="http://schemas.openxmlformats.org/officeDocument/2006/relationships/image" Target="../media/image8.jpeg"/><Relationship Id="rId15" Type="http://schemas.openxmlformats.org/officeDocument/2006/relationships/slide" Target="slide17.xml"/><Relationship Id="rId10" Type="http://schemas.openxmlformats.org/officeDocument/2006/relationships/diagramQuickStyle" Target="../diagrams/quickStyle2.xml"/><Relationship Id="rId4" Type="http://schemas.openxmlformats.org/officeDocument/2006/relationships/slide" Target="slide2.xml"/><Relationship Id="rId9" Type="http://schemas.openxmlformats.org/officeDocument/2006/relationships/diagramLayout" Target="../diagrams/layout2.xml"/><Relationship Id="rId14" Type="http://schemas.openxmlformats.org/officeDocument/2006/relationships/slide" Target="slide6.xml"/></Relationships>
</file>

<file path=ppt/slides/_rels/slide1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gif"/><Relationship Id="rId7" Type="http://schemas.openxmlformats.org/officeDocument/2006/relationships/image" Target="../media/image10.jpeg"/><Relationship Id="rId12" Type="http://schemas.openxmlformats.org/officeDocument/2006/relationships/slide" Target="slide2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17.xml"/><Relationship Id="rId5" Type="http://schemas.openxmlformats.org/officeDocument/2006/relationships/image" Target="../media/image8.jpeg"/><Relationship Id="rId10" Type="http://schemas.openxmlformats.org/officeDocument/2006/relationships/slide" Target="slide6.xml"/><Relationship Id="rId4" Type="http://schemas.openxmlformats.org/officeDocument/2006/relationships/slide" Target="slide2.xml"/><Relationship Id="rId9" Type="http://schemas.openxmlformats.org/officeDocument/2006/relationships/slide" Target="slide31.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slide" Target="slide17.xml"/><Relationship Id="rId3" Type="http://schemas.openxmlformats.org/officeDocument/2006/relationships/image" Target="../media/image2.gif"/><Relationship Id="rId7" Type="http://schemas.openxmlformats.org/officeDocument/2006/relationships/image" Target="../media/image10.jpeg"/><Relationship Id="rId12" Type="http://schemas.openxmlformats.org/officeDocument/2006/relationships/image" Target="../media/image39.png"/><Relationship Id="rId17" Type="http://schemas.openxmlformats.org/officeDocument/2006/relationships/slide" Target="slide6.xml"/><Relationship Id="rId2" Type="http://schemas.openxmlformats.org/officeDocument/2006/relationships/notesSlide" Target="../notesSlides/notesSlide19.xml"/><Relationship Id="rId16"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image" Target="../media/image38.png"/><Relationship Id="rId5" Type="http://schemas.openxmlformats.org/officeDocument/2006/relationships/image" Target="../media/image8.jpeg"/><Relationship Id="rId15" Type="http://schemas.openxmlformats.org/officeDocument/2006/relationships/slide" Target="slide3.xml"/><Relationship Id="rId10" Type="http://schemas.openxmlformats.org/officeDocument/2006/relationships/image" Target="../media/image37.png"/><Relationship Id="rId19" Type="http://schemas.openxmlformats.org/officeDocument/2006/relationships/slide" Target="slide23.xml"/><Relationship Id="rId4" Type="http://schemas.openxmlformats.org/officeDocument/2006/relationships/slide" Target="slide2.xml"/><Relationship Id="rId9" Type="http://schemas.openxmlformats.org/officeDocument/2006/relationships/image" Target="../media/image36.png"/><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6.xml"/><Relationship Id="rId3" Type="http://schemas.openxmlformats.org/officeDocument/2006/relationships/image" Target="../media/image2.gif"/><Relationship Id="rId7" Type="http://schemas.openxmlformats.org/officeDocument/2006/relationships/slide" Target="slide31.xml"/><Relationship Id="rId12"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3.xml"/><Relationship Id="rId11" Type="http://schemas.openxmlformats.org/officeDocument/2006/relationships/image" Target="../media/image5.jpeg"/><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image" Target="../media/image4.jpeg"/><Relationship Id="rId4" Type="http://schemas.openxmlformats.org/officeDocument/2006/relationships/slide" Target="slide2.xml"/><Relationship Id="rId9" Type="http://schemas.openxmlformats.org/officeDocument/2006/relationships/image" Target="../media/image3.gif"/><Relationship Id="rId14" Type="http://schemas.openxmlformats.org/officeDocument/2006/relationships/slide" Target="slide17.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slide" Target="slide6.xml"/><Relationship Id="rId3" Type="http://schemas.openxmlformats.org/officeDocument/2006/relationships/image" Target="../media/image2.gif"/><Relationship Id="rId7" Type="http://schemas.openxmlformats.org/officeDocument/2006/relationships/image" Target="../media/image10.jpeg"/><Relationship Id="rId12" Type="http://schemas.openxmlformats.org/officeDocument/2006/relationships/slide" Target="slide3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3.xml"/><Relationship Id="rId5" Type="http://schemas.openxmlformats.org/officeDocument/2006/relationships/image" Target="../media/image8.jpeg"/><Relationship Id="rId15" Type="http://schemas.openxmlformats.org/officeDocument/2006/relationships/slide" Target="slide23.xml"/><Relationship Id="rId10" Type="http://schemas.openxmlformats.org/officeDocument/2006/relationships/image" Target="../media/image44.png"/><Relationship Id="rId4" Type="http://schemas.openxmlformats.org/officeDocument/2006/relationships/slide" Target="slide2.xml"/><Relationship Id="rId9" Type="http://schemas.openxmlformats.org/officeDocument/2006/relationships/image" Target="../media/image43.png"/><Relationship Id="rId14" Type="http://schemas.openxmlformats.org/officeDocument/2006/relationships/slide" Target="slide17.xml"/></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slide" Target="slide31.xml"/><Relationship Id="rId3" Type="http://schemas.openxmlformats.org/officeDocument/2006/relationships/image" Target="../media/image2.gif"/><Relationship Id="rId7" Type="http://schemas.openxmlformats.org/officeDocument/2006/relationships/image" Target="../media/image10.jpeg"/><Relationship Id="rId12" Type="http://schemas.openxmlformats.org/officeDocument/2006/relationships/slide" Target="slide3.xml"/><Relationship Id="rId2" Type="http://schemas.openxmlformats.org/officeDocument/2006/relationships/notesSlide" Target="../notesSlides/notesSlide21.xml"/><Relationship Id="rId16"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image" Target="../media/image48.png"/><Relationship Id="rId5" Type="http://schemas.openxmlformats.org/officeDocument/2006/relationships/image" Target="../media/image8.jpeg"/><Relationship Id="rId15" Type="http://schemas.openxmlformats.org/officeDocument/2006/relationships/slide" Target="slide17.xml"/><Relationship Id="rId10" Type="http://schemas.openxmlformats.org/officeDocument/2006/relationships/image" Target="../media/image47.png"/><Relationship Id="rId4" Type="http://schemas.openxmlformats.org/officeDocument/2006/relationships/slide" Target="slide2.xml"/><Relationship Id="rId9" Type="http://schemas.openxmlformats.org/officeDocument/2006/relationships/image" Target="../media/image46.png"/><Relationship Id="rId14" Type="http://schemas.openxmlformats.org/officeDocument/2006/relationships/slide" Target="slide6.xml"/></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slide" Target="slide3.xml"/><Relationship Id="rId3" Type="http://schemas.openxmlformats.org/officeDocument/2006/relationships/image" Target="../media/image2.gif"/><Relationship Id="rId7" Type="http://schemas.openxmlformats.org/officeDocument/2006/relationships/image" Target="../media/image10.jpeg"/><Relationship Id="rId12" Type="http://schemas.openxmlformats.org/officeDocument/2006/relationships/image" Target="../media/image48.png"/><Relationship Id="rId17" Type="http://schemas.openxmlformats.org/officeDocument/2006/relationships/slide" Target="slide23.xml"/><Relationship Id="rId2" Type="http://schemas.openxmlformats.org/officeDocument/2006/relationships/notesSlide" Target="../notesSlides/notesSlide22.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image" Target="../media/image52.png"/><Relationship Id="rId5" Type="http://schemas.openxmlformats.org/officeDocument/2006/relationships/image" Target="../media/image8.jpeg"/><Relationship Id="rId15" Type="http://schemas.openxmlformats.org/officeDocument/2006/relationships/slide" Target="slide6.xml"/><Relationship Id="rId10" Type="http://schemas.openxmlformats.org/officeDocument/2006/relationships/image" Target="../media/image51.png"/><Relationship Id="rId4" Type="http://schemas.openxmlformats.org/officeDocument/2006/relationships/slide" Target="slide2.xml"/><Relationship Id="rId9" Type="http://schemas.openxmlformats.org/officeDocument/2006/relationships/image" Target="../media/image50.png"/><Relationship Id="rId14" Type="http://schemas.openxmlformats.org/officeDocument/2006/relationships/slide" Target="slide31.xml"/></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slide" Target="slide23.xml"/><Relationship Id="rId3" Type="http://schemas.openxmlformats.org/officeDocument/2006/relationships/image" Target="../media/image2.gif"/><Relationship Id="rId7" Type="http://schemas.openxmlformats.org/officeDocument/2006/relationships/image" Target="../media/image10.jpeg"/><Relationship Id="rId12" Type="http://schemas.openxmlformats.org/officeDocument/2006/relationships/slide" Target="slide1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6.xml"/><Relationship Id="rId5" Type="http://schemas.openxmlformats.org/officeDocument/2006/relationships/image" Target="../media/image8.jpeg"/><Relationship Id="rId10" Type="http://schemas.openxmlformats.org/officeDocument/2006/relationships/slide" Target="slide31.xml"/><Relationship Id="rId4" Type="http://schemas.openxmlformats.org/officeDocument/2006/relationships/slide" Target="slide2.xml"/><Relationship Id="rId9" Type="http://schemas.openxmlformats.org/officeDocument/2006/relationships/slide" Target="slide3.xml"/></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slide" Target="slide17.xml"/><Relationship Id="rId3" Type="http://schemas.openxmlformats.org/officeDocument/2006/relationships/image" Target="../media/image2.gif"/><Relationship Id="rId7" Type="http://schemas.openxmlformats.org/officeDocument/2006/relationships/image" Target="../media/image10.jpeg"/><Relationship Id="rId12" Type="http://schemas.openxmlformats.org/officeDocument/2006/relationships/slide" Target="slide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31.xml"/><Relationship Id="rId5" Type="http://schemas.openxmlformats.org/officeDocument/2006/relationships/image" Target="../media/image8.jpeg"/><Relationship Id="rId10" Type="http://schemas.openxmlformats.org/officeDocument/2006/relationships/slide" Target="slide3.xml"/><Relationship Id="rId4" Type="http://schemas.openxmlformats.org/officeDocument/2006/relationships/slide" Target="slide2.xml"/><Relationship Id="rId9" Type="http://schemas.openxmlformats.org/officeDocument/2006/relationships/image" Target="../media/image55.png"/><Relationship Id="rId14" Type="http://schemas.openxmlformats.org/officeDocument/2006/relationships/slide" Target="slide23.xml"/></Relationships>
</file>

<file path=ppt/slides/_rels/slide2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slide" Target="slide23.xml"/><Relationship Id="rId3" Type="http://schemas.openxmlformats.org/officeDocument/2006/relationships/image" Target="../media/image2.gif"/><Relationship Id="rId7" Type="http://schemas.openxmlformats.org/officeDocument/2006/relationships/image" Target="../media/image10.jpeg"/><Relationship Id="rId12" Type="http://schemas.openxmlformats.org/officeDocument/2006/relationships/image" Target="../media/image60.png"/><Relationship Id="rId17" Type="http://schemas.openxmlformats.org/officeDocument/2006/relationships/slide" Target="slide17.xml"/><Relationship Id="rId2" Type="http://schemas.openxmlformats.org/officeDocument/2006/relationships/notesSlide" Target="../notesSlides/notesSlide25.xml"/><Relationship Id="rId16"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image" Target="../media/image59.png"/><Relationship Id="rId5" Type="http://schemas.openxmlformats.org/officeDocument/2006/relationships/image" Target="../media/image8.jpeg"/><Relationship Id="rId15" Type="http://schemas.openxmlformats.org/officeDocument/2006/relationships/slide" Target="slide31.xml"/><Relationship Id="rId10" Type="http://schemas.openxmlformats.org/officeDocument/2006/relationships/image" Target="../media/image58.png"/><Relationship Id="rId4" Type="http://schemas.openxmlformats.org/officeDocument/2006/relationships/slide" Target="slide2.xml"/><Relationship Id="rId9" Type="http://schemas.openxmlformats.org/officeDocument/2006/relationships/image" Target="../media/image57.png"/><Relationship Id="rId14" Type="http://schemas.openxmlformats.org/officeDocument/2006/relationships/slide" Target="slide3.xml"/></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slide" Target="slide17.xml"/><Relationship Id="rId3" Type="http://schemas.openxmlformats.org/officeDocument/2006/relationships/image" Target="../media/image2.gif"/><Relationship Id="rId7" Type="http://schemas.openxmlformats.org/officeDocument/2006/relationships/image" Target="../media/image10.jpeg"/><Relationship Id="rId12" Type="http://schemas.openxmlformats.org/officeDocument/2006/relationships/slide" Target="slide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31.xml"/><Relationship Id="rId5" Type="http://schemas.openxmlformats.org/officeDocument/2006/relationships/image" Target="../media/image8.jpeg"/><Relationship Id="rId10" Type="http://schemas.openxmlformats.org/officeDocument/2006/relationships/slide" Target="slide3.xml"/><Relationship Id="rId4" Type="http://schemas.openxmlformats.org/officeDocument/2006/relationships/slide" Target="slide2.xml"/><Relationship Id="rId9" Type="http://schemas.openxmlformats.org/officeDocument/2006/relationships/image" Target="../media/image62.png"/><Relationship Id="rId14" Type="http://schemas.openxmlformats.org/officeDocument/2006/relationships/slide" Target="slide23.xml"/></Relationships>
</file>

<file path=ppt/slides/_rels/slide2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gif"/><Relationship Id="rId7" Type="http://schemas.openxmlformats.org/officeDocument/2006/relationships/image" Target="../media/image10.jpeg"/><Relationship Id="rId12" Type="http://schemas.openxmlformats.org/officeDocument/2006/relationships/slide" Target="slide2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17.xml"/><Relationship Id="rId5" Type="http://schemas.openxmlformats.org/officeDocument/2006/relationships/image" Target="../media/image8.jpeg"/><Relationship Id="rId10" Type="http://schemas.openxmlformats.org/officeDocument/2006/relationships/slide" Target="slide6.xml"/><Relationship Id="rId4" Type="http://schemas.openxmlformats.org/officeDocument/2006/relationships/slide" Target="slide2.xml"/><Relationship Id="rId9" Type="http://schemas.openxmlformats.org/officeDocument/2006/relationships/slide" Target="slide31.xml"/></Relationships>
</file>

<file path=ppt/slides/_rels/slide28.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slide" Target="slide6.xml"/><Relationship Id="rId3" Type="http://schemas.openxmlformats.org/officeDocument/2006/relationships/image" Target="../media/image2.gif"/><Relationship Id="rId7" Type="http://schemas.openxmlformats.org/officeDocument/2006/relationships/image" Target="../media/image10.jpeg"/><Relationship Id="rId12" Type="http://schemas.openxmlformats.org/officeDocument/2006/relationships/slide" Target="slide3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3.xml"/><Relationship Id="rId5" Type="http://schemas.openxmlformats.org/officeDocument/2006/relationships/image" Target="../media/image8.jpeg"/><Relationship Id="rId15" Type="http://schemas.openxmlformats.org/officeDocument/2006/relationships/slide" Target="slide23.xml"/><Relationship Id="rId10" Type="http://schemas.openxmlformats.org/officeDocument/2006/relationships/image" Target="../media/image65.png"/><Relationship Id="rId4" Type="http://schemas.openxmlformats.org/officeDocument/2006/relationships/slide" Target="slide2.xml"/><Relationship Id="rId9" Type="http://schemas.openxmlformats.org/officeDocument/2006/relationships/image" Target="../media/image64.png"/><Relationship Id="rId14" Type="http://schemas.openxmlformats.org/officeDocument/2006/relationships/slide" Target="slide17.xml"/></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slide" Target="slide31.xml"/><Relationship Id="rId3" Type="http://schemas.openxmlformats.org/officeDocument/2006/relationships/image" Target="../media/image2.gif"/><Relationship Id="rId7" Type="http://schemas.openxmlformats.org/officeDocument/2006/relationships/image" Target="../media/image10.jpeg"/><Relationship Id="rId12" Type="http://schemas.openxmlformats.org/officeDocument/2006/relationships/slide" Target="slide33.xml"/><Relationship Id="rId2" Type="http://schemas.openxmlformats.org/officeDocument/2006/relationships/notesSlide" Target="../notesSlides/notesSlide29.xml"/><Relationship Id="rId16"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3.xml"/><Relationship Id="rId5" Type="http://schemas.openxmlformats.org/officeDocument/2006/relationships/image" Target="../media/image8.jpeg"/><Relationship Id="rId15" Type="http://schemas.openxmlformats.org/officeDocument/2006/relationships/slide" Target="slide17.xml"/><Relationship Id="rId10" Type="http://schemas.openxmlformats.org/officeDocument/2006/relationships/image" Target="../media/image68.png"/><Relationship Id="rId4" Type="http://schemas.openxmlformats.org/officeDocument/2006/relationships/slide" Target="slide2.xml"/><Relationship Id="rId9" Type="http://schemas.openxmlformats.org/officeDocument/2006/relationships/image" Target="../media/image67.png"/><Relationship Id="rId14" Type="http://schemas.openxmlformats.org/officeDocument/2006/relationships/slide" Target="slide6.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31.xml"/><Relationship Id="rId3" Type="http://schemas.openxmlformats.org/officeDocument/2006/relationships/image" Target="../media/image2.gif"/><Relationship Id="rId7" Type="http://schemas.openxmlformats.org/officeDocument/2006/relationships/slide" Target="slide4.xml"/><Relationship Id="rId12" Type="http://schemas.openxmlformats.org/officeDocument/2006/relationships/slide" Target="slide33.xml"/><Relationship Id="rId2" Type="http://schemas.openxmlformats.org/officeDocument/2006/relationships/notesSlide" Target="../notesSlides/notesSlide3.xml"/><Relationship Id="rId16"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slide" Target="slide3.xml"/><Relationship Id="rId5" Type="http://schemas.openxmlformats.org/officeDocument/2006/relationships/image" Target="../media/image8.jpeg"/><Relationship Id="rId15" Type="http://schemas.openxmlformats.org/officeDocument/2006/relationships/slide" Target="slide17.xml"/><Relationship Id="rId10" Type="http://schemas.openxmlformats.org/officeDocument/2006/relationships/image" Target="../media/image10.jpeg"/><Relationship Id="rId4" Type="http://schemas.openxmlformats.org/officeDocument/2006/relationships/slide" Target="slide2.xml"/><Relationship Id="rId9" Type="http://schemas.openxmlformats.org/officeDocument/2006/relationships/slide" Target="slide1.xml"/><Relationship Id="rId14" Type="http://schemas.openxmlformats.org/officeDocument/2006/relationships/slide" Target="slide6.xml"/></Relationships>
</file>

<file path=ppt/slides/_rels/slide30.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slide" Target="slide17.xml"/><Relationship Id="rId3" Type="http://schemas.openxmlformats.org/officeDocument/2006/relationships/notesSlide" Target="../notesSlides/notesSlide30.xml"/><Relationship Id="rId7" Type="http://schemas.openxmlformats.org/officeDocument/2006/relationships/hyperlink" Target="http://dibalikhitam.blogspot.com/" TargetMode="External"/><Relationship Id="rId12" Type="http://schemas.openxmlformats.org/officeDocument/2006/relationships/slide" Target="slide6.xml"/><Relationship Id="rId17" Type="http://schemas.openxmlformats.org/officeDocument/2006/relationships/slide" Target="slide33.xml"/><Relationship Id="rId2" Type="http://schemas.openxmlformats.org/officeDocument/2006/relationships/slideLayout" Target="../slideLayouts/slideLayout2.xml"/><Relationship Id="rId16" Type="http://schemas.openxmlformats.org/officeDocument/2006/relationships/image" Target="../media/image10.jpeg"/><Relationship Id="rId1" Type="http://schemas.openxmlformats.org/officeDocument/2006/relationships/video" Target="file:///D:\video\Bath%20time%20fun.%20Super%20cute!.wmv%20-%20YouTube.wmv" TargetMode="External"/><Relationship Id="rId6" Type="http://schemas.openxmlformats.org/officeDocument/2006/relationships/image" Target="../media/image69.gif"/><Relationship Id="rId11" Type="http://schemas.openxmlformats.org/officeDocument/2006/relationships/slide" Target="slide31.xml"/><Relationship Id="rId5" Type="http://schemas.openxmlformats.org/officeDocument/2006/relationships/slide" Target="slide2.xml"/><Relationship Id="rId15" Type="http://schemas.openxmlformats.org/officeDocument/2006/relationships/slide" Target="slide1.xml"/><Relationship Id="rId10" Type="http://schemas.openxmlformats.org/officeDocument/2006/relationships/slide" Target="slide3.xml"/><Relationship Id="rId4" Type="http://schemas.openxmlformats.org/officeDocument/2006/relationships/image" Target="../media/image2.gif"/><Relationship Id="rId9" Type="http://schemas.openxmlformats.org/officeDocument/2006/relationships/image" Target="../media/image71.jpeg"/><Relationship Id="rId14" Type="http://schemas.openxmlformats.org/officeDocument/2006/relationships/slide" Target="slide23.xml"/></Relationships>
</file>

<file path=ppt/slides/_rels/slide31.xml.rels><?xml version="1.0" encoding="UTF-8" standalone="yes"?>
<Relationships xmlns="http://schemas.openxmlformats.org/package/2006/relationships"><Relationship Id="rId8" Type="http://schemas.openxmlformats.org/officeDocument/2006/relationships/image" Target="../media/image71.jpeg"/><Relationship Id="rId13" Type="http://schemas.openxmlformats.org/officeDocument/2006/relationships/image" Target="../media/image10.jpeg"/><Relationship Id="rId3" Type="http://schemas.openxmlformats.org/officeDocument/2006/relationships/notesSlide" Target="../notesSlides/notesSlide31.xml"/><Relationship Id="rId7" Type="http://schemas.openxmlformats.org/officeDocument/2006/relationships/hyperlink" Target="http://dibalikhitam.blogspot.com/" TargetMode="External"/><Relationship Id="rId12" Type="http://schemas.openxmlformats.org/officeDocument/2006/relationships/slide" Target="slide1.xml"/><Relationship Id="rId17" Type="http://schemas.openxmlformats.org/officeDocument/2006/relationships/slide" Target="slide33.xml"/><Relationship Id="rId2" Type="http://schemas.openxmlformats.org/officeDocument/2006/relationships/slideLayout" Target="../slideLayouts/slideLayout2.xml"/><Relationship Id="rId16" Type="http://schemas.openxmlformats.org/officeDocument/2006/relationships/slide" Target="slide23.xml"/><Relationship Id="rId1" Type="http://schemas.openxmlformats.org/officeDocument/2006/relationships/video" Target="file:///D:\ff\The%20most%20patient%20and%20docile%20cat%20ever!%20-%20YouTube.wmv" TargetMode="External"/><Relationship Id="rId6" Type="http://schemas.openxmlformats.org/officeDocument/2006/relationships/image" Target="../media/image69.gif"/><Relationship Id="rId11" Type="http://schemas.openxmlformats.org/officeDocument/2006/relationships/slide" Target="slide31.xml"/><Relationship Id="rId5" Type="http://schemas.openxmlformats.org/officeDocument/2006/relationships/slide" Target="slide2.xml"/><Relationship Id="rId15" Type="http://schemas.openxmlformats.org/officeDocument/2006/relationships/slide" Target="slide17.xml"/><Relationship Id="rId10" Type="http://schemas.openxmlformats.org/officeDocument/2006/relationships/slide" Target="slide3.xml"/><Relationship Id="rId4" Type="http://schemas.openxmlformats.org/officeDocument/2006/relationships/image" Target="../media/image2.gif"/><Relationship Id="rId9" Type="http://schemas.openxmlformats.org/officeDocument/2006/relationships/image" Target="../media/image72.png"/><Relationship Id="rId14" Type="http://schemas.openxmlformats.org/officeDocument/2006/relationships/slide" Target="slide6.xml"/></Relationships>
</file>

<file path=ppt/slides/_rels/slide32.xml.rels><?xml version="1.0" encoding="UTF-8" standalone="yes"?>
<Relationships xmlns="http://schemas.openxmlformats.org/package/2006/relationships"><Relationship Id="rId8" Type="http://schemas.openxmlformats.org/officeDocument/2006/relationships/image" Target="../media/image71.jpeg"/><Relationship Id="rId13" Type="http://schemas.openxmlformats.org/officeDocument/2006/relationships/image" Target="../media/image10.jpeg"/><Relationship Id="rId3" Type="http://schemas.openxmlformats.org/officeDocument/2006/relationships/notesSlide" Target="../notesSlides/notesSlide32.xml"/><Relationship Id="rId7" Type="http://schemas.openxmlformats.org/officeDocument/2006/relationships/hyperlink" Target="http://dibalikhitam.blogspot.com/" TargetMode="External"/><Relationship Id="rId12" Type="http://schemas.openxmlformats.org/officeDocument/2006/relationships/slide" Target="slide1.xml"/><Relationship Id="rId2" Type="http://schemas.openxmlformats.org/officeDocument/2006/relationships/slideLayout" Target="../slideLayouts/slideLayout2.xml"/><Relationship Id="rId1" Type="http://schemas.openxmlformats.org/officeDocument/2006/relationships/video" Target="file:///D:\ff\The%20parrot%20and%20the%20cat%20-%20YouTube.wmv" TargetMode="External"/><Relationship Id="rId6" Type="http://schemas.openxmlformats.org/officeDocument/2006/relationships/image" Target="../media/image69.gif"/><Relationship Id="rId11" Type="http://schemas.openxmlformats.org/officeDocument/2006/relationships/slide" Target="slide31.xml"/><Relationship Id="rId5" Type="http://schemas.openxmlformats.org/officeDocument/2006/relationships/slide" Target="slide2.xml"/><Relationship Id="rId10" Type="http://schemas.openxmlformats.org/officeDocument/2006/relationships/slide" Target="slide3.xml"/><Relationship Id="rId4" Type="http://schemas.openxmlformats.org/officeDocument/2006/relationships/image" Target="../media/image2.gif"/><Relationship Id="rId9" Type="http://schemas.openxmlformats.org/officeDocument/2006/relationships/image" Target="../media/image73.png"/><Relationship Id="rId14" Type="http://schemas.openxmlformats.org/officeDocument/2006/relationships/slide" Target="slide33.xml"/></Relationships>
</file>

<file path=ppt/slides/_rels/slide3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gif"/><Relationship Id="rId7" Type="http://schemas.openxmlformats.org/officeDocument/2006/relationships/slide" Target="slide33.xml"/><Relationship Id="rId12"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slide" Target="slide1.xml"/><Relationship Id="rId5" Type="http://schemas.openxmlformats.org/officeDocument/2006/relationships/slide" Target="slide3.xml"/><Relationship Id="rId10" Type="http://schemas.openxmlformats.org/officeDocument/2006/relationships/slide" Target="slide23.xml"/><Relationship Id="rId4" Type="http://schemas.openxmlformats.org/officeDocument/2006/relationships/slide" Target="slide2.xml"/><Relationship Id="rId9" Type="http://schemas.openxmlformats.org/officeDocument/2006/relationships/slide" Target="slide1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31.xml"/><Relationship Id="rId3" Type="http://schemas.openxmlformats.org/officeDocument/2006/relationships/image" Target="../media/image2.gif"/><Relationship Id="rId7" Type="http://schemas.openxmlformats.org/officeDocument/2006/relationships/image" Target="../media/image12.png"/><Relationship Id="rId12" Type="http://schemas.openxmlformats.org/officeDocument/2006/relationships/slide" Target="slide3.xml"/><Relationship Id="rId2" Type="http://schemas.openxmlformats.org/officeDocument/2006/relationships/notesSlide" Target="../notesSlides/notesSlide4.xml"/><Relationship Id="rId16"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slide" Target="slide5.xml"/><Relationship Id="rId5" Type="http://schemas.openxmlformats.org/officeDocument/2006/relationships/image" Target="../media/image8.jpeg"/><Relationship Id="rId15" Type="http://schemas.openxmlformats.org/officeDocument/2006/relationships/slide" Target="slide17.xml"/><Relationship Id="rId10" Type="http://schemas.openxmlformats.org/officeDocument/2006/relationships/image" Target="../media/image10.jpeg"/><Relationship Id="rId4" Type="http://schemas.openxmlformats.org/officeDocument/2006/relationships/slide" Target="slide2.xml"/><Relationship Id="rId9" Type="http://schemas.openxmlformats.org/officeDocument/2006/relationships/slide" Target="slide1.xml"/><Relationship Id="rId14"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0.jpeg"/><Relationship Id="rId18" Type="http://schemas.openxmlformats.org/officeDocument/2006/relationships/slide" Target="slide31.xml"/><Relationship Id="rId3" Type="http://schemas.openxmlformats.org/officeDocument/2006/relationships/image" Target="../media/image2.gif"/><Relationship Id="rId7" Type="http://schemas.openxmlformats.org/officeDocument/2006/relationships/image" Target="../media/image15.png"/><Relationship Id="rId12" Type="http://schemas.openxmlformats.org/officeDocument/2006/relationships/slide" Target="slide1.xml"/><Relationship Id="rId17" Type="http://schemas.openxmlformats.org/officeDocument/2006/relationships/slide" Target="slide3.xml"/><Relationship Id="rId2" Type="http://schemas.openxmlformats.org/officeDocument/2006/relationships/notesSlide" Target="../notesSlides/notesSlide5.xml"/><Relationship Id="rId16"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8.jpeg"/><Relationship Id="rId15" Type="http://schemas.openxmlformats.org/officeDocument/2006/relationships/slide" Target="slide17.xml"/><Relationship Id="rId10" Type="http://schemas.openxmlformats.org/officeDocument/2006/relationships/image" Target="../media/image18.png"/><Relationship Id="rId4" Type="http://schemas.openxmlformats.org/officeDocument/2006/relationships/slide" Target="slide2.xml"/><Relationship Id="rId9" Type="http://schemas.openxmlformats.org/officeDocument/2006/relationships/image" Target="../media/image17.png"/><Relationship Id="rId1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slide" Target="slide17.xml"/><Relationship Id="rId3" Type="http://schemas.openxmlformats.org/officeDocument/2006/relationships/image" Target="../media/image2.gif"/><Relationship Id="rId7" Type="http://schemas.openxmlformats.org/officeDocument/2006/relationships/diagramLayout" Target="../diagrams/layout1.xml"/><Relationship Id="rId12" Type="http://schemas.openxmlformats.org/officeDocument/2006/relationships/slide" Target="slide6.xml"/><Relationship Id="rId2" Type="http://schemas.openxmlformats.org/officeDocument/2006/relationships/notesSlide" Target="../notesSlides/notesSlide6.xml"/><Relationship Id="rId16"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10.jpeg"/><Relationship Id="rId5" Type="http://schemas.openxmlformats.org/officeDocument/2006/relationships/image" Target="../media/image8.jpeg"/><Relationship Id="rId1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2.xml"/><Relationship Id="rId9" Type="http://schemas.openxmlformats.org/officeDocument/2006/relationships/diagramColors" Target="../diagrams/colors1.xml"/><Relationship Id="rId14" Type="http://schemas.openxmlformats.org/officeDocument/2006/relationships/slide" Target="slide23.xml"/></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gif"/><Relationship Id="rId7" Type="http://schemas.openxmlformats.org/officeDocument/2006/relationships/image" Target="../media/image10.jpeg"/><Relationship Id="rId12" Type="http://schemas.openxmlformats.org/officeDocument/2006/relationships/slide" Target="slide2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17.xml"/><Relationship Id="rId5" Type="http://schemas.openxmlformats.org/officeDocument/2006/relationships/image" Target="../media/image8.jpeg"/><Relationship Id="rId10" Type="http://schemas.openxmlformats.org/officeDocument/2006/relationships/slide" Target="slide6.xml"/><Relationship Id="rId4" Type="http://schemas.openxmlformats.org/officeDocument/2006/relationships/slide" Target="slide2.xml"/><Relationship Id="rId9" Type="http://schemas.openxmlformats.org/officeDocument/2006/relationships/slide" Target="slide31.xml"/></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gif"/><Relationship Id="rId7" Type="http://schemas.openxmlformats.org/officeDocument/2006/relationships/image" Target="../media/image10.jpeg"/><Relationship Id="rId12" Type="http://schemas.openxmlformats.org/officeDocument/2006/relationships/slide" Target="slide2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17.xml"/><Relationship Id="rId5" Type="http://schemas.openxmlformats.org/officeDocument/2006/relationships/image" Target="../media/image8.jpeg"/><Relationship Id="rId10" Type="http://schemas.openxmlformats.org/officeDocument/2006/relationships/slide" Target="slide6.xml"/><Relationship Id="rId4" Type="http://schemas.openxmlformats.org/officeDocument/2006/relationships/slide" Target="slide2.xml"/><Relationship Id="rId9" Type="http://schemas.openxmlformats.org/officeDocument/2006/relationships/slide" Target="slide31.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slide" Target="slide23.xml"/><Relationship Id="rId3" Type="http://schemas.openxmlformats.org/officeDocument/2006/relationships/image" Target="../media/image2.gif"/><Relationship Id="rId7" Type="http://schemas.openxmlformats.org/officeDocument/2006/relationships/image" Target="../media/image10.jpeg"/><Relationship Id="rId12" Type="http://schemas.openxmlformats.org/officeDocument/2006/relationships/image" Target="../media/image24.png"/><Relationship Id="rId17" Type="http://schemas.openxmlformats.org/officeDocument/2006/relationships/slide" Target="slide17.xml"/><Relationship Id="rId2" Type="http://schemas.openxmlformats.org/officeDocument/2006/relationships/notesSlide" Target="../notesSlides/notesSlide9.xml"/><Relationship Id="rId16"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image" Target="../media/image23.png"/><Relationship Id="rId5" Type="http://schemas.openxmlformats.org/officeDocument/2006/relationships/image" Target="../media/image8.jpeg"/><Relationship Id="rId15" Type="http://schemas.openxmlformats.org/officeDocument/2006/relationships/slide" Target="slide31.xml"/><Relationship Id="rId10" Type="http://schemas.openxmlformats.org/officeDocument/2006/relationships/image" Target="../media/image22.png"/><Relationship Id="rId4" Type="http://schemas.openxmlformats.org/officeDocument/2006/relationships/slide" Target="slide2.xml"/><Relationship Id="rId9" Type="http://schemas.openxmlformats.org/officeDocument/2006/relationships/image" Target="../media/image21.png"/><Relationship Id="rId1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Bevel 16"/>
          <p:cNvSpPr/>
          <p:nvPr/>
        </p:nvSpPr>
        <p:spPr>
          <a:xfrm>
            <a:off x="0" y="0"/>
            <a:ext cx="3214678" cy="785794"/>
          </a:xfrm>
          <a:prstGeom prst="bevel">
            <a:avLst/>
          </a:prstGeom>
          <a:blipFill>
            <a:blip r:embed="rId4"/>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18" name="Rectangle 17">
            <a:hlinkHover r:id="rId5"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9" name="Group 18"/>
          <p:cNvGrpSpPr/>
          <p:nvPr/>
        </p:nvGrpSpPr>
        <p:grpSpPr>
          <a:xfrm>
            <a:off x="0" y="785794"/>
            <a:ext cx="9144000" cy="714380"/>
            <a:chOff x="0" y="2000240"/>
            <a:chExt cx="9144000" cy="1714512"/>
          </a:xfrm>
        </p:grpSpPr>
        <p:sp>
          <p:nvSpPr>
            <p:cNvPr id="20" name="Bevel 19"/>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Metode Substitusi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1" name="Bevel 20"/>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 name="Bevel 21"/>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3" name="Bevel 22"/>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grpSp>
        <p:nvGrpSpPr>
          <p:cNvPr id="24" name="Group 23"/>
          <p:cNvGrpSpPr/>
          <p:nvPr/>
        </p:nvGrpSpPr>
        <p:grpSpPr>
          <a:xfrm>
            <a:off x="-285784" y="6429396"/>
            <a:ext cx="9715568" cy="428628"/>
            <a:chOff x="0" y="6000768"/>
            <a:chExt cx="9144000" cy="857232"/>
          </a:xfrm>
        </p:grpSpPr>
        <p:sp>
          <p:nvSpPr>
            <p:cNvPr id="25" name="Bevel 24"/>
            <p:cNvSpPr/>
            <p:nvPr/>
          </p:nvSpPr>
          <p:spPr>
            <a:xfrm>
              <a:off x="0" y="6000768"/>
              <a:ext cx="9144000" cy="857232"/>
            </a:xfrm>
            <a:prstGeom prst="bevel">
              <a:avLst/>
            </a:prstGeom>
            <a:blipFill>
              <a:blip r:embed="rId4"/>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6" name="Rectangle 25"/>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7" name="Rectangle 26"/>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8" name="Rectangle 27"/>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9" name="Rectangle 28"/>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30" name="Rectangle 29"/>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31" name="Group 30"/>
          <p:cNvGrpSpPr/>
          <p:nvPr/>
        </p:nvGrpSpPr>
        <p:grpSpPr>
          <a:xfrm>
            <a:off x="-285784" y="6357958"/>
            <a:ext cx="9715568" cy="500066"/>
            <a:chOff x="0" y="6000768"/>
            <a:chExt cx="9144000" cy="857232"/>
          </a:xfrm>
        </p:grpSpPr>
        <p:sp>
          <p:nvSpPr>
            <p:cNvPr id="32" name="Bevel 31"/>
            <p:cNvSpPr/>
            <p:nvPr/>
          </p:nvSpPr>
          <p:spPr>
            <a:xfrm>
              <a:off x="0" y="6000768"/>
              <a:ext cx="9144000" cy="857232"/>
            </a:xfrm>
            <a:prstGeom prst="bevel">
              <a:avLst/>
            </a:prstGeom>
            <a:blipFill>
              <a:blip r:embed="rId4"/>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33" name="Rectangle 3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34" name="Rectangle 3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35" name="Rectangle 3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36" name="Rectangle 3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37" name="Rectangle 3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38" name="Bevel 37"/>
          <p:cNvSpPr/>
          <p:nvPr/>
        </p:nvSpPr>
        <p:spPr>
          <a:xfrm>
            <a:off x="0" y="1571612"/>
            <a:ext cx="1714480" cy="4429156"/>
          </a:xfrm>
          <a:prstGeom prst="bevel">
            <a:avLst/>
          </a:prstGeom>
          <a:blipFill>
            <a:blip r:embed="rId4"/>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39" name="Rounded Rectangle 38">
            <a:hlinkClick r:id="rId6"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 </a:t>
            </a:r>
            <a:endParaRPr lang="id-ID" sz="1600" dirty="0"/>
          </a:p>
        </p:txBody>
      </p:sp>
      <p:sp>
        <p:nvSpPr>
          <p:cNvPr id="40" name="Rounded Rectangle 39">
            <a:hlinkClick r:id="rId7" action="ppaction://hlinksldjump"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41" name="Rounded Rectangle 40">
            <a:hlinkClick r:id="rId8"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sp>
        <p:nvSpPr>
          <p:cNvPr id="42" name="Rectangle 41">
            <a:hlinkHover r:id="rId5"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9" name="Group 48"/>
          <p:cNvGrpSpPr/>
          <p:nvPr/>
        </p:nvGrpSpPr>
        <p:grpSpPr>
          <a:xfrm>
            <a:off x="-32" y="785794"/>
            <a:ext cx="9144000" cy="714380"/>
            <a:chOff x="0" y="2000240"/>
            <a:chExt cx="9144000" cy="1714512"/>
          </a:xfrm>
        </p:grpSpPr>
        <p:sp>
          <p:nvSpPr>
            <p:cNvPr id="50" name="Bevel 49"/>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About me</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1" name="Bevel 50"/>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2" name="Bevel 51"/>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3" name="Bevel 52"/>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55" name="Rectangle 54"/>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0" name="Rectangle 59"/>
          <p:cNvSpPr/>
          <p:nvPr/>
        </p:nvSpPr>
        <p:spPr>
          <a:xfrm>
            <a:off x="2714612" y="1928802"/>
            <a:ext cx="1928826" cy="1857388"/>
          </a:xfrm>
          <a:prstGeom prst="rect">
            <a:avLst/>
          </a:prstGeom>
          <a:blipFill>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Rectangle 60"/>
          <p:cNvSpPr/>
          <p:nvPr/>
        </p:nvSpPr>
        <p:spPr>
          <a:xfrm>
            <a:off x="6357950" y="4143380"/>
            <a:ext cx="1928826" cy="1857388"/>
          </a:xfrm>
          <a:prstGeom prst="rect">
            <a:avLst/>
          </a:prstGeom>
          <a:blipFill>
            <a:blip r:embed="rId10"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Rectangle 61"/>
          <p:cNvSpPr/>
          <p:nvPr/>
        </p:nvSpPr>
        <p:spPr>
          <a:xfrm>
            <a:off x="2643174" y="4143380"/>
            <a:ext cx="1928826" cy="1857388"/>
          </a:xfrm>
          <a:prstGeom prst="rect">
            <a:avLst/>
          </a:prstGeom>
          <a:blipFill>
            <a:blip r:embed="rId1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Rectangle 62"/>
          <p:cNvSpPr/>
          <p:nvPr/>
        </p:nvSpPr>
        <p:spPr>
          <a:xfrm>
            <a:off x="6357950" y="2000240"/>
            <a:ext cx="1928826" cy="1857388"/>
          </a:xfrm>
          <a:prstGeom prst="rect">
            <a:avLst/>
          </a:prstGeom>
          <a:blipFill>
            <a:blip r:embed="rId1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3" name="M2M - The Day You Went Away.mp3">
            <a:hlinkClick r:id="" action="ppaction://media"/>
          </p:cNvPr>
          <p:cNvPicPr>
            <a:picLocks noRot="1" noChangeAspect="1"/>
          </p:cNvPicPr>
          <p:nvPr>
            <a:audioFile r:link="rId1"/>
          </p:nvPr>
        </p:nvPicPr>
        <p:blipFill>
          <a:blip r:embed="rId13"/>
          <a:stretch>
            <a:fillRect/>
          </a:stretch>
        </p:blipFill>
        <p:spPr>
          <a:xfrm>
            <a:off x="5500694" y="600076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repeatCount="indefinite" fill="hold" nodeType="withEffect">
                                  <p:stCondLst>
                                    <p:cond delay="0"/>
                                  </p:stCondLst>
                                  <p:childTnLst>
                                    <p:anim calcmode="lin" valueType="num">
                                      <p:cBhvr additive="base">
                                        <p:cTn id="6" dur="15000"/>
                                        <p:tgtEl>
                                          <p:spTgt spid="19"/>
                                        </p:tgtEl>
                                        <p:attrNameLst>
                                          <p:attrName>ppt_x</p:attrName>
                                        </p:attrNameLst>
                                      </p:cBhvr>
                                      <p:tavLst>
                                        <p:tav tm="0">
                                          <p:val>
                                            <p:strVal val="ppt_x"/>
                                          </p:val>
                                        </p:tav>
                                        <p:tav tm="100000">
                                          <p:val>
                                            <p:strVal val="0-ppt_w/2"/>
                                          </p:val>
                                        </p:tav>
                                      </p:tavLst>
                                    </p:anim>
                                    <p:anim calcmode="lin" valueType="num">
                                      <p:cBhvr additive="base">
                                        <p:cTn id="7" dur="15000"/>
                                        <p:tgtEl>
                                          <p:spTgt spid="19"/>
                                        </p:tgtEl>
                                        <p:attrNameLst>
                                          <p:attrName>ppt_y</p:attrName>
                                        </p:attrNameLst>
                                      </p:cBhvr>
                                      <p:tavLst>
                                        <p:tav tm="0">
                                          <p:val>
                                            <p:strVal val="ppt_y"/>
                                          </p:val>
                                        </p:tav>
                                        <p:tav tm="100000">
                                          <p:val>
                                            <p:strVal val="ppt_y"/>
                                          </p:val>
                                        </p:tav>
                                      </p:tavLst>
                                    </p:anim>
                                    <p:set>
                                      <p:cBhvr>
                                        <p:cTn id="8" dur="1" fill="hold">
                                          <p:stCondLst>
                                            <p:cond delay="14999"/>
                                          </p:stCondLst>
                                        </p:cTn>
                                        <p:tgtEl>
                                          <p:spTgt spid="19"/>
                                        </p:tgtEl>
                                        <p:attrNameLst>
                                          <p:attrName>style.visibility</p:attrName>
                                        </p:attrNameLst>
                                      </p:cBhvr>
                                      <p:to>
                                        <p:strVal val="hidden"/>
                                      </p:to>
                                    </p:set>
                                  </p:childTnLst>
                                </p:cTn>
                              </p:par>
                              <p:par>
                                <p:cTn id="9" presetID="2" presetClass="entr" presetSubtype="2" repeatCount="indefinite"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0" fill="hold"/>
                                        <p:tgtEl>
                                          <p:spTgt spid="24"/>
                                        </p:tgtEl>
                                        <p:attrNameLst>
                                          <p:attrName>ppt_x</p:attrName>
                                        </p:attrNameLst>
                                      </p:cBhvr>
                                      <p:tavLst>
                                        <p:tav tm="0">
                                          <p:val>
                                            <p:strVal val="1+#ppt_w/2"/>
                                          </p:val>
                                        </p:tav>
                                        <p:tav tm="100000">
                                          <p:val>
                                            <p:strVal val="#ppt_x"/>
                                          </p:val>
                                        </p:tav>
                                      </p:tavLst>
                                    </p:anim>
                                    <p:anim calcmode="lin" valueType="num">
                                      <p:cBhvr additive="base">
                                        <p:cTn id="12" dur="5000" fill="hold"/>
                                        <p:tgtEl>
                                          <p:spTgt spid="24"/>
                                        </p:tgtEl>
                                        <p:attrNameLst>
                                          <p:attrName>ppt_y</p:attrName>
                                        </p:attrNameLst>
                                      </p:cBhvr>
                                      <p:tavLst>
                                        <p:tav tm="0">
                                          <p:val>
                                            <p:strVal val="#ppt_y"/>
                                          </p:val>
                                        </p:tav>
                                        <p:tav tm="100000">
                                          <p:val>
                                            <p:strVal val="#ppt_y"/>
                                          </p:val>
                                        </p:tav>
                                      </p:tavLst>
                                    </p:anim>
                                  </p:childTnLst>
                                </p:cTn>
                              </p:par>
                              <p:par>
                                <p:cTn id="13" presetID="2" presetClass="exit" presetSubtype="8" repeatCount="indefinite" fill="hold" nodeType="withEffect">
                                  <p:stCondLst>
                                    <p:cond delay="0"/>
                                  </p:stCondLst>
                                  <p:childTnLst>
                                    <p:anim calcmode="lin" valueType="num">
                                      <p:cBhvr additive="base">
                                        <p:cTn id="14" dur="5000"/>
                                        <p:tgtEl>
                                          <p:spTgt spid="31"/>
                                        </p:tgtEl>
                                        <p:attrNameLst>
                                          <p:attrName>ppt_x</p:attrName>
                                        </p:attrNameLst>
                                      </p:cBhvr>
                                      <p:tavLst>
                                        <p:tav tm="0">
                                          <p:val>
                                            <p:strVal val="ppt_x"/>
                                          </p:val>
                                        </p:tav>
                                        <p:tav tm="100000">
                                          <p:val>
                                            <p:strVal val="0-ppt_w/2"/>
                                          </p:val>
                                        </p:tav>
                                      </p:tavLst>
                                    </p:anim>
                                    <p:anim calcmode="lin" valueType="num">
                                      <p:cBhvr additive="base">
                                        <p:cTn id="15" dur="5000"/>
                                        <p:tgtEl>
                                          <p:spTgt spid="31"/>
                                        </p:tgtEl>
                                        <p:attrNameLst>
                                          <p:attrName>ppt_y</p:attrName>
                                        </p:attrNameLst>
                                      </p:cBhvr>
                                      <p:tavLst>
                                        <p:tav tm="0">
                                          <p:val>
                                            <p:strVal val="ppt_y"/>
                                          </p:val>
                                        </p:tav>
                                        <p:tav tm="100000">
                                          <p:val>
                                            <p:strVal val="ppt_y"/>
                                          </p:val>
                                        </p:tav>
                                      </p:tavLst>
                                    </p:anim>
                                    <p:set>
                                      <p:cBhvr>
                                        <p:cTn id="16" dur="1" fill="hold">
                                          <p:stCondLst>
                                            <p:cond delay="4999"/>
                                          </p:stCondLst>
                                        </p:cTn>
                                        <p:tgtEl>
                                          <p:spTgt spid="31"/>
                                        </p:tgtEl>
                                        <p:attrNameLst>
                                          <p:attrName>style.visibility</p:attrName>
                                        </p:attrNameLst>
                                      </p:cBhvr>
                                      <p:to>
                                        <p:strVal val="hidden"/>
                                      </p:to>
                                    </p:set>
                                  </p:childTnLst>
                                </p:cTn>
                              </p:par>
                              <p:par>
                                <p:cTn id="17" presetID="3" presetClass="emph" presetSubtype="2" repeatCount="indefinite" fill="hold" grpId="0" nodeType="withEffect">
                                  <p:stCondLst>
                                    <p:cond delay="0"/>
                                  </p:stCondLst>
                                  <p:childTnLst>
                                    <p:animClr clrSpc="rgb">
                                      <p:cBhvr override="childStyle">
                                        <p:cTn id="18" dur="2000" fill="hold"/>
                                        <p:tgtEl>
                                          <p:spTgt spid="39"/>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40"/>
                                        </p:tgtEl>
                                        <p:attrNameLst>
                                          <p:attrName>style.color</p:attrName>
                                        </p:attrNameLst>
                                      </p:cBhvr>
                                      <p:to>
                                        <a:srgbClr val="33CC33"/>
                                      </p:to>
                                    </p:animClr>
                                  </p:childTnLst>
                                </p:cTn>
                              </p:par>
                              <p:par>
                                <p:cTn id="21" presetID="3" presetClass="emph" presetSubtype="2" repeatCount="indefinite" fill="hold" grpId="0" nodeType="withEffect">
                                  <p:stCondLst>
                                    <p:cond delay="0"/>
                                  </p:stCondLst>
                                  <p:childTnLst>
                                    <p:animClr clrSpc="rgb">
                                      <p:cBhvr override="childStyle">
                                        <p:cTn id="22" dur="2000" fill="hold"/>
                                        <p:tgtEl>
                                          <p:spTgt spid="41"/>
                                        </p:tgtEl>
                                        <p:attrNameLst>
                                          <p:attrName>style.color</p:attrName>
                                        </p:attrNameLst>
                                      </p:cBhvr>
                                      <p:to>
                                        <a:srgbClr val="FFFF00"/>
                                      </p:to>
                                    </p:animClr>
                                  </p:childTnLst>
                                </p:cTn>
                              </p:par>
                              <p:par>
                                <p:cTn id="23" presetID="2" presetClass="entr" presetSubtype="2" repeatCount="indefinite"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15000" fill="hold"/>
                                        <p:tgtEl>
                                          <p:spTgt spid="49"/>
                                        </p:tgtEl>
                                        <p:attrNameLst>
                                          <p:attrName>ppt_x</p:attrName>
                                        </p:attrNameLst>
                                      </p:cBhvr>
                                      <p:tavLst>
                                        <p:tav tm="0">
                                          <p:val>
                                            <p:strVal val="1+#ppt_w/2"/>
                                          </p:val>
                                        </p:tav>
                                        <p:tav tm="100000">
                                          <p:val>
                                            <p:strVal val="#ppt_x"/>
                                          </p:val>
                                        </p:tav>
                                      </p:tavLst>
                                    </p:anim>
                                    <p:anim calcmode="lin" valueType="num">
                                      <p:cBhvr additive="base">
                                        <p:cTn id="26" dur="15000" fill="hold"/>
                                        <p:tgtEl>
                                          <p:spTgt spid="49"/>
                                        </p:tgtEl>
                                        <p:attrNameLst>
                                          <p:attrName>ppt_y</p:attrName>
                                        </p:attrNameLst>
                                      </p:cBhvr>
                                      <p:tavLst>
                                        <p:tav tm="0">
                                          <p:val>
                                            <p:strVal val="#ppt_y"/>
                                          </p:val>
                                        </p:tav>
                                        <p:tav tm="100000">
                                          <p:val>
                                            <p:strVal val="#ppt_y"/>
                                          </p:val>
                                        </p:tav>
                                      </p:tavLst>
                                    </p:anim>
                                  </p:childTnLst>
                                </p:cTn>
                              </p:par>
                              <p:par>
                                <p:cTn id="27" presetID="3" presetClass="emph" presetSubtype="2" repeatCount="indefinite" fill="hold" grpId="0" nodeType="withEffect">
                                  <p:stCondLst>
                                    <p:cond delay="0"/>
                                  </p:stCondLst>
                                  <p:childTnLst>
                                    <p:animClr clrSpc="rgb">
                                      <p:cBhvr override="childStyle">
                                        <p:cTn id="28" dur="500" fill="hold"/>
                                        <p:tgtEl>
                                          <p:spTgt spid="55"/>
                                        </p:tgtEl>
                                        <p:attrNameLst>
                                          <p:attrName>style.color</p:attrName>
                                        </p:attrNameLst>
                                      </p:cBhvr>
                                      <p:to>
                                        <a:srgbClr val="FD1111"/>
                                      </p:to>
                                    </p:animClr>
                                  </p:childTnLst>
                                </p:cTn>
                              </p:par>
                              <p:par>
                                <p:cTn id="29" presetID="0" presetClass="path" presetSubtype="0" repeatCount="indefinite" accel="50000" decel="50000" fill="hold" grpId="0" nodeType="withEffect">
                                  <p:stCondLst>
                                    <p:cond delay="0"/>
                                  </p:stCondLst>
                                  <p:childTnLst>
                                    <p:animMotion origin="layout" path="M 8.33333E-7 8.14815E-6 C 0.03733 -0.10648 0.07483 -0.21296 0.05608 -0.27754 C 0.03733 -0.34212 -0.0684 -0.35393 -0.11198 -0.3868 C -0.15555 -0.41967 -0.14392 -0.49444 -0.2059 -0.47476 C -0.26788 -0.45509 -0.46961 -0.36087 -0.48385 -0.26944 C -0.49809 -0.178 -0.37083 0.01945 -0.29184 0.07454 C -0.21284 0.12963 -0.05694 0.0632 -0.00989 0.06135 " pathEditMode="relative" ptsTypes="aaaaaaA">
                                      <p:cBhvr>
                                        <p:cTn id="30" dur="2000" fill="hold"/>
                                        <p:tgtEl>
                                          <p:spTgt spid="61"/>
                                        </p:tgtEl>
                                        <p:attrNameLst>
                                          <p:attrName>ppt_x</p:attrName>
                                          <p:attrName>ppt_y</p:attrName>
                                        </p:attrNameLst>
                                      </p:cBhvr>
                                    </p:animMotion>
                                  </p:childTnLst>
                                </p:cTn>
                              </p:par>
                              <p:par>
                                <p:cTn id="31" presetID="0" presetClass="path" presetSubtype="0" repeatCount="indefinite" accel="50000" decel="50000" fill="hold" grpId="0" nodeType="withEffect">
                                  <p:stCondLst>
                                    <p:cond delay="0"/>
                                  </p:stCondLst>
                                  <p:childTnLst>
                                    <p:animMotion origin="layout" path="M -2.77778E-7 5.18519E-6 C -0.00659 0.00093 -0.01336 0.00117 -0.01996 0.00255 C -0.02204 0.00302 -0.02447 0.00325 -0.02604 0.00533 C -0.03055 0.01135 -0.04131 0.04121 -0.046 0.04538 C -0.05 0.04885 -0.05399 0.05255 -0.05798 0.05603 C -0.06267 0.06019 -0.06996 0.072 -0.06996 0.072 C -0.07031 0.07316 -0.07395 0.08681 -0.07395 0.08797 C -0.07395 0.10927 -0.07326 0.13056 -0.07204 0.15186 C -0.07152 0.16228 -0.06927 0.15927 -0.06406 0.16529 C -0.04878 0.18334 -0.05 0.18357 -0.03003 0.19191 C -0.02013 0.20047 -0.00868 0.20626 0.00191 0.2132 C 0.00678 0.21644 0.01094 0.22107 0.01598 0.22385 C 0.0231 0.22802 0.03907 0.22848 0.04393 0.22917 C 0.04862 0.23103 0.05365 0.23149 0.05799 0.2345 C 0.0606 0.23612 0.06164 0.24052 0.06389 0.2426 C 0.06632 0.24492 0.06928 0.24607 0.07205 0.24792 C 0.08282 0.26922 0.09341 0.29052 0.104 0.31205 C 0.10643 0.32246 0.11146 0.32964 0.11598 0.33867 C 0.11667 0.34121 0.11685 0.34422 0.11789 0.34654 C 0.11893 0.34862 0.12136 0.34955 0.12205 0.35186 C 0.12344 0.35603 0.12327 0.36089 0.12396 0.36529 C 0.12292 0.37269 0.1224 0.38334 0.11789 0.38936 C 0.10539 0.4058 0.08646 0.41205 0.06997 0.41598 C 0.04497 0.43265 0.01511 0.43566 -0.01197 0.4426 C -0.02829 0.45695 -0.03229 0.45001 -0.05798 0.44792 C -0.07118 0.4308 -0.0868 0.41367 -0.10208 0.40001 C -0.10225 0.39978 -0.11388 0.38936 -0.11406 0.38936 C -0.15347 0.38843 -0.1927 0.38751 -0.23211 0.38658 C -0.24114 0.38265 -0.25104 0.38288 -0.26006 0.37871 C -0.27482 0.37177 -0.25659 0.38103 -0.27204 0.37061 C -0.28055 0.36482 -0.29097 0.36112 -0.3 0.35718 C -0.3026 0.35464 -0.30503 0.3514 -0.30798 0.34931 C -0.30989 0.34792 -0.3125 0.34839 -0.31406 0.34654 C -0.31666 0.34376 -0.3177 0.33913 -0.31996 0.33589 C -0.32378 0.33033 -0.32951 0.32663 -0.33211 0.31992 C -0.3335 0.31644 -0.33402 0.31205 -0.33611 0.30927 C -0.3427 0.30047 -0.3467 0.29931 -0.35399 0.29584 C -0.37395 0.29677 -0.39409 0.29561 -0.41406 0.29862 C -0.42152 0.29978 -0.42708 0.30857 -0.43402 0.31205 C -0.44687 0.3183 -0.45885 0.32339 -0.47204 0.32802 C -0.4934 0.32061 -0.49184 0.30464 -0.5 0.28265 C -0.50104 0.27964 -0.50295 0.27755 -0.50399 0.27455 C -0.50572 0.26945 -0.5059 0.26343 -0.50798 0.25857 C -0.51006 0.25371 -0.51336 0.24978 -0.51597 0.24538 C -0.5269 0.20117 -0.5125 0.2551 -0.52604 0.21598 C -0.5368 0.18473 -0.5243 0.21181 -0.53402 0.19191 C -0.53472 0.18843 -0.53506 0.18473 -0.53611 0.18126 C -0.53697 0.17825 -0.5394 0.1764 -0.5401 0.17339 C -0.54131 0.1683 -0.54097 0.16251 -0.54201 0.15718 C -0.54513 0.14191 -0.54947 0.12524 -0.55607 0.11205 C -0.5585 0.10186 -0.56197 0.09306 -0.56406 0.08265 C -0.56336 0.06992 -0.56475 0.04561 -0.55798 0.03195 C -0.55138 0.01876 -0.53003 -0.00809 -0.52395 -0.01596 C -0.51041 -0.03379 -0.51493 -0.0361 -0.49809 -0.04814 C -0.48854 -0.05485 -0.47777 -0.05763 -0.46805 -0.06411 C -0.46319 -0.06735 -0.4592 -0.07268 -0.45399 -0.07476 C -0.44913 -0.07684 -0.42413 -0.08124 -0.41597 -0.08263 C -0.34201 -0.04629 -0.26875 -0.00694 -0.19409 0.02663 C -0.19184 0.02755 -0.19166 0.02107 -0.1901 0.01853 C -0.18437 0.0095 -0.18524 0.01112 -0.17795 0.00788 C -0.16701 -0.00393 -0.15555 -0.01365 -0.14409 -0.02407 C -0.13402 -0.03309 -0.1269 -0.04328 -0.11597 -0.05069 C -0.10885 -0.06527 -0.10486 -0.06319 -0.09201 -0.06944 C -0.08923 -0.07083 -0.0868 -0.07314 -0.08402 -0.07476 C -0.08211 -0.07592 -0.08003 -0.07638 -0.07795 -0.07731 C -0.05781 -0.09536 -0.01267 -0.08333 0.00191 -0.08263 C 0.004 -0.08008 0.00625 -0.07777 0.00799 -0.07476 C 0.01094 -0.06967 0.01598 -0.05879 0.01598 -0.05879 " pathEditMode="relative" ptsTypes="fffffffffffffffffffffffffffffffffffffffffffffffffffffffffffffffffffA">
                                      <p:cBhvr>
                                        <p:cTn id="32" dur="5000" fill="hold"/>
                                        <p:tgtEl>
                                          <p:spTgt spid="63"/>
                                        </p:tgtEl>
                                        <p:attrNameLst>
                                          <p:attrName>ppt_x</p:attrName>
                                          <p:attrName>ppt_y</p:attrName>
                                        </p:attrNameLst>
                                      </p:cBhvr>
                                    </p:animMotion>
                                  </p:childTnLst>
                                </p:cTn>
                              </p:par>
                              <p:par>
                                <p:cTn id="33" presetID="0" presetClass="path" presetSubtype="0" repeatCount="indefinite" accel="50000" decel="50000" fill="hold" grpId="0" nodeType="withEffect">
                                  <p:stCondLst>
                                    <p:cond delay="0"/>
                                  </p:stCondLst>
                                  <p:childTnLst>
                                    <p:animMotion origin="layout" path="M 2.77778E-7 -1.48148E-6 C 0.00538 0.02129 0.02586 0.00926 0.0401 0.0081 C 0.06875 -0.00139 0.05121 0.00324 0.096 -0.00255 C 0.1033 -0.00347 0.11805 -0.00533 0.11805 -0.00533 C 0.17864 -0.00301 0.22639 -0.00139 0.28211 0.02407 C 0.28767 0.01643 0.29236 0.00764 0.29809 -1.48148E-6 C 0.30052 -0.00301 0.30382 -0.00486 0.30607 -0.00787 C 0.31527 -0.02014 0.3125 -0.02477 0.32604 -0.0294 C 0.32639 -0.0294 0.34253 -0.02732 0.346 -0.02408 C 0.35972 -0.01181 0.37222 0.00602 0.38802 0.01342 C 0.39461 0.02639 0.39705 0.02083 0.40607 0.0294 C 0.40833 0.03148 0.40972 0.03541 0.41215 0.03727 C 0.41632 0.04051 0.4217 0.03981 0.42604 0.04259 C 0.43472 0.04838 0.43906 0.05764 0.44809 0.06134 C 0.45451 0.06782 0.46232 0.075 0.46805 0.08264 C 0.47396 0.09051 0.47882 0.10023 0.48611 0.10671 C 0.4875 0.10787 0.49965 0.1118 0.5 0.11204 C 0.50208 0.11389 0.50382 0.11597 0.50607 0.11736 C 0.50798 0.11852 0.51041 0.11852 0.51215 0.11991 C 0.52014 0.12639 0.53055 0.1419 0.53611 0.1493 C 0.53819 0.15208 0.54166 0.15231 0.54409 0.15463 C 0.55034 0.16041 0.55607 0.16713 0.56215 0.17338 L 0.56215 0.17338 C 0.56823 0.18333 0.5743 0.19259 0.58003 0.20278 C 0.58541 0.22315 0.58611 0.2368 0.58211 0.26134 C 0.58142 0.26528 0.57257 0.27268 0.57014 0.27477 C 0.56371 0.2875 0.55382 0.29352 0.54409 0.30139 C 0.53993 0.30463 0.5368 0.31134 0.53211 0.31204 C 0.52673 0.31296 0.52152 0.31366 0.51614 0.31458 C 0.48993 0.33217 0.46093 0.3419 0.43211 0.34676 C 0.42673 0.34768 0.42152 0.34838 0.41614 0.3493 C 0.41007 0.35023 0.39809 0.35208 0.39809 0.35208 C 0.38211 0.35116 0.36597 0.35139 0.35 0.3493 C 0.34583 0.34884 0.34218 0.34467 0.33802 0.34398 C 0.31788 0.3412 0.29809 0.33588 0.27812 0.33079 C 0.27361 0.32778 0.26823 0.32662 0.26406 0.32268 C 0.24965 0.30972 0.26614 0.31782 0.25208 0.31204 C 0.24114 0.30116 0.23125 0.28727 0.22014 0.27731 C 0.21875 0.27477 0.21788 0.27176 0.21614 0.26944 C 0.21302 0.26551 0.20885 0.26319 0.20607 0.25879 C 0.19739 0.24514 0.21232 0.2544 0.19809 0.24791 C 0.1901 0.23055 0.17882 0.21666 0.17014 0.2 C 0.16128 0.1831 0.1717 0.19421 0.16007 0.18403 C 0.14253 0.18773 0.1283 0.20185 0.11406 0.21597 C 0.11198 0.22523 0.11007 0.23194 0.10607 0.24004 C 0.10295 0.26736 0.09896 0.29375 0.09201 0.31991 C 0.08906 0.34444 0.08368 0.36782 0.08003 0.39213 C 0.07899 0.39954 0.07222 0.4037 0.07014 0.41065 C 0.06336 0.43356 0.06875 0.4206 0.05 0.44537 C 0.04739 0.44861 0.0434 0.44884 0.0401 0.45069 C 0.02031 0.4625 -0.00018 0.46597 -0.02188 0.46944 C -0.11736 0.46551 -0.06233 0.47176 -0.104 0.45879 C -0.10799 0.45602 -0.1125 0.4544 -0.11598 0.45069 C -0.1217 0.44467 -0.12934 0.41967 -0.13195 0.41065 C -0.13264 0.40532 -0.13282 0.39977 -0.13386 0.39467 C -0.13473 0.39004 -0.13698 0.38588 -0.13785 0.38125 C -0.14167 0.35926 -0.14271 0.33657 -0.14584 0.31458 C -0.15018 0.24676 -0.15035 0.25833 -0.14584 0.1493 C -0.14514 0.13449 -0.1342 0.10648 -0.12986 0.09329 C -0.11129 0.03727 -0.09393 -0.02338 -0.06789 -0.07454 C -0.06719 -0.07732 -0.06789 -0.08125 -0.06598 -0.08264 C -0.06407 -0.08403 -0.06198 -0.08009 -0.0599 -0.08009 C -0.05313 -0.08009 -0.04375 -0.08681 -0.03785 -0.09074 C -0.02535 -0.08634 -0.029 -0.08357 -0.02396 -0.06667 C -0.02327 -0.0338 -0.02188 -0.00093 -0.02188 0.03194 " pathEditMode="relative" ptsTypes="fffffffffffffffffffffFffffffffffffffffffffffffffffffffffffffffffA">
                                      <p:cBhvr>
                                        <p:cTn id="34" dur="3000" fill="hold"/>
                                        <p:tgtEl>
                                          <p:spTgt spid="60"/>
                                        </p:tgtEl>
                                        <p:attrNameLst>
                                          <p:attrName>ppt_x</p:attrName>
                                          <p:attrName>ppt_y</p:attrName>
                                        </p:attrNameLst>
                                      </p:cBhvr>
                                    </p:animMotion>
                                  </p:childTnLst>
                                </p:cTn>
                              </p:par>
                              <p:par>
                                <p:cTn id="35" presetID="0" presetClass="path" presetSubtype="0" repeatCount="indefinite" accel="50000" decel="50000" fill="hold" grpId="0" nodeType="withEffect">
                                  <p:stCondLst>
                                    <p:cond delay="0"/>
                                  </p:stCondLst>
                                  <p:childTnLst>
                                    <p:animMotion origin="layout" path="M 3.05556E-6 8.14815E-6 C 0.03403 -0.00324 0.06806 -0.00995 0.10208 -0.01597 C 0.11476 -0.01504 0.12743 -0.01249 0.14011 -0.01319 C 0.14254 -0.01342 0.14427 -0.01643 0.14601 -0.01851 C 0.15625 -0.02986 0.16615 -0.04143 0.17604 -0.05324 C 0.20104 -0.0831 0.20625 -0.09097 0.23212 -0.12523 C 0.25452 -0.15509 0.28004 -0.18032 0.30399 -0.20787 C 0.31649 -0.22222 0.32761 -0.23888 0.34011 -0.25324 C 0.36163 -0.278 0.3842 -0.30115 0.40608 -0.32523 C 0.42083 -0.34143 0.44288 -0.35925 0.45399 -0.38124 C 0.45434 -0.37986 0.4566 -0.36527 0.46198 -0.3706 C 0.46424 -0.37268 0.46233 -0.37847 0.46406 -0.38124 C 0.46667 -0.38518 0.47101 -0.38634 0.47413 -0.38935 C 0.47761 -0.39259 0.48021 -0.39722 0.48403 -0.39999 C 0.52014 -0.42569 0.49288 -0.4037 0.51007 -0.41319 C 0.51719 -0.41712 0.52274 -0.42314 0.53004 -0.42662 C 0.54167 -0.42129 0.53195 -0.42824 0.53802 -0.41597 C 0.55469 -0.38263 0.53507 -0.43009 0.54809 -0.39999 C 0.55538 -0.3831 0.55938 -0.36388 0.56597 -0.34652 C 0.56893 -0.32731 0.5717 -0.30902 0.57604 -0.2905 C 0.5783 -0.28078 0.57743 -0.26921 0.58212 -0.26134 C 0.5882 -0.25092 0.59601 -0.24236 0.60208 -0.23194 C 0.60556 -0.21226 0.60955 -0.19004 0.61806 -0.17337 C 0.62257 -0.14722 0.62952 -0.12199 0.63403 -0.09583 C 0.63472 -0.08518 0.63524 -0.07453 0.63611 -0.06388 C 0.63646 -0.05949 0.63854 -0.05509 0.63802 -0.05069 C 0.63715 -0.04236 0.63212 -0.02662 0.63212 -0.02662 C 0.63333 0.00325 0.63542 0.02732 0.63802 0.05602 C 0.63733 0.08264 0.63872 0.10973 0.63611 0.13612 C 0.63577 0.13889 0.63195 0.13727 0.63004 0.13866 C 0.6125 0.15186 0.61632 0.15348 0.5941 0.15741 C 0.58646 0.16135 0.5849 0.16251 0.57813 0.16551 C 0.57413 0.16737 0.56997 0.16899 0.56597 0.17084 C 0.56406 0.17176 0.56007 0.17338 0.56007 0.17338 C 0.55347 0.17246 0.5467 0.17246 0.54011 0.17084 C 0.53594 0.16991 0.52813 0.16551 0.52813 0.16551 C 0.49514 0.16968 0.46424 0.18565 0.43212 0.19746 C 0.42292 0.20093 0.4132 0.20186 0.40399 0.20533 C 0.38177 0.21343 0.36007 0.22315 0.33802 0.23218 C 0.31424 0.2419 0.29063 0.25325 0.26597 0.2588 C 0.25799 0.25788 0.24983 0.25811 0.24202 0.25602 C 0.23177 0.25348 0.22101 0.23079 0.20799 0.22408 C 0.19636 0.21829 0.18663 0.21852 0.17604 0.20811 C 0.16198 0.19422 0.17813 0.20626 0.16406 0.18936 C 0.15799 0.18218 0.14896 0.1794 0.1441 0.17084 C 0.13663 0.15741 0.1408 0.16251 0.13212 0.15463 C 0.1283 0.14723 0.12518 0.13889 0.12205 0.13079 C 0.12101 0.12825 0.1217 0.12431 0.11997 0.12269 C 0.11649 0.11945 0.10799 0.11737 0.10799 0.11737 C 0.08941 0.0926 0.11545 0.12477 0.0941 0.10672 C 0.09097 0.10394 0.08941 0.09862 0.08611 0.09607 C 0.08247 0.09329 0.07413 0.09075 0.07413 0.09075 C 0.05573 0.09538 0.0717 0.08936 0.05608 0.10139 C 0.05417 0.10278 0.05191 0.10278 0.05 0.10417 C 0.04792 0.10556 0.04601 0.10764 0.0441 0.1095 C 0.04202 0.10857 0.03906 0.10926 0.03802 0.10672 C 0.03542 0.10047 0.03611 0.07778 0.03611 0.072 " pathEditMode="relative" ptsTypes="ffffffffffffffffffffffffffffffffffffffffffffffffffffffffA">
                                      <p:cBhvr>
                                        <p:cTn id="36" dur="5000" fill="hold"/>
                                        <p:tgtEl>
                                          <p:spTgt spid="62"/>
                                        </p:tgtEl>
                                        <p:attrNameLst>
                                          <p:attrName>ppt_x</p:attrName>
                                          <p:attrName>ppt_y</p:attrName>
                                        </p:attrNameLst>
                                      </p:cBhvr>
                                    </p:animMotion>
                                  </p:childTnLst>
                                </p:cTn>
                              </p:par>
                              <p:par>
                                <p:cTn id="37" presetID="1" presetClass="mediacall" presetSubtype="0" fill="hold" nodeType="withEffect">
                                  <p:stCondLst>
                                    <p:cond delay="0"/>
                                  </p:stCondLst>
                                  <p:childTnLst>
                                    <p:cmd type="call" cmd="playFrom(0.0)">
                                      <p:cBhvr>
                                        <p:cTn id="38" dur="1" fill="hold"/>
                                        <p:tgtEl>
                                          <p:spTgt spid="4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9" showWhenStopped="0">
                <p:cTn id="39" repeatCount="indefinite" fill="hold" display="0">
                  <p:stCondLst>
                    <p:cond delay="indefinite"/>
                  </p:stCondLst>
                  <p:endCondLst>
                    <p:cond evt="onPrev" delay="0">
                      <p:tgtEl>
                        <p:sldTgt/>
                      </p:tgtEl>
                    </p:cond>
                    <p:cond evt="onStopAudio" delay="0">
                      <p:tgtEl>
                        <p:sldTgt/>
                      </p:tgtEl>
                    </p:cond>
                  </p:endCondLst>
                </p:cTn>
                <p:tgtEl>
                  <p:spTgt spid="43"/>
                </p:tgtEl>
              </p:cMediaNode>
            </p:audio>
          </p:childTnLst>
        </p:cTn>
      </p:par>
    </p:tnLst>
    <p:bldLst>
      <p:bldP spid="39" grpId="0" animBg="1"/>
      <p:bldP spid="40" grpId="0" animBg="1"/>
      <p:bldP spid="41" grpId="0" animBg="1"/>
      <p:bldP spid="55" grpId="0"/>
      <p:bldP spid="60" grpId="0" animBg="1"/>
      <p:bldP spid="61" grpId="0" animBg="1"/>
      <p:bldP spid="62" grpId="0" animBg="1"/>
      <p:bldP spid="6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285784" y="6429396"/>
            <a:ext cx="9715568" cy="428628"/>
            <a:chOff x="0" y="6000768"/>
            <a:chExt cx="9144000" cy="857232"/>
          </a:xfrm>
        </p:grpSpPr>
        <p:sp>
          <p:nvSpPr>
            <p:cNvPr id="12" name="Bevel 1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3" name="Rectangle 1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4" name="Rectangle 1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5" name="Rectangle 1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6" name="Rectangle 1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7" name="Rectangle 1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8" name="Group 17"/>
          <p:cNvGrpSpPr/>
          <p:nvPr/>
        </p:nvGrpSpPr>
        <p:grpSpPr>
          <a:xfrm>
            <a:off x="-285784" y="6357958"/>
            <a:ext cx="9715568" cy="500066"/>
            <a:chOff x="0" y="6000768"/>
            <a:chExt cx="9144000" cy="857232"/>
          </a:xfrm>
        </p:grpSpPr>
        <p:sp>
          <p:nvSpPr>
            <p:cNvPr id="19" name="Bevel 1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0" name="Rectangle 1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1" name="Rectangle 2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2" name="Rectangle 2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3" name="Rectangle 2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24" name="Rectangle 2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9" name="Rectangle 28">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 name="Picture 3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36" name="Rectangle 3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Title 1"/>
          <p:cNvSpPr txBox="1">
            <a:spLocks/>
          </p:cNvSpPr>
          <p:nvPr/>
        </p:nvSpPr>
        <p:spPr>
          <a:xfrm>
            <a:off x="3000364" y="2143116"/>
            <a:ext cx="4329114"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1600" b="0" i="0" u="none" strike="noStrike" kern="1200" cap="none" spc="0" normalizeH="0" baseline="0" noProof="0" dirty="0" smtClean="0">
                <a:ln>
                  <a:noFill/>
                </a:ln>
                <a:solidFill>
                  <a:srgbClr val="663300"/>
                </a:solidFill>
                <a:effectLst/>
                <a:uLnTx/>
                <a:uFillTx/>
                <a:latin typeface="Kristen ITC" pitchFamily="66" charset="0"/>
                <a:ea typeface="+mj-ea"/>
                <a:cs typeface="+mj-cs"/>
              </a:rPr>
              <a:t>Menggambar Garis Pada Koordinat Cartesius</a:t>
            </a:r>
          </a:p>
        </p:txBody>
      </p:sp>
      <p:grpSp>
        <p:nvGrpSpPr>
          <p:cNvPr id="38" name="Group 37"/>
          <p:cNvGrpSpPr/>
          <p:nvPr/>
        </p:nvGrpSpPr>
        <p:grpSpPr>
          <a:xfrm>
            <a:off x="2643171" y="3214686"/>
            <a:ext cx="6072233" cy="2571752"/>
            <a:chOff x="500063" y="1357313"/>
            <a:chExt cx="8072437" cy="4357687"/>
          </a:xfrm>
        </p:grpSpPr>
        <p:cxnSp>
          <p:nvCxnSpPr>
            <p:cNvPr id="39" name="Straight Arrow Connector 38"/>
            <p:cNvCxnSpPr/>
            <p:nvPr/>
          </p:nvCxnSpPr>
          <p:spPr>
            <a:xfrm rot="10800000">
              <a:off x="4714875" y="3571875"/>
              <a:ext cx="3786188"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40" name="TextBox 8"/>
            <p:cNvSpPr txBox="1">
              <a:spLocks noChangeArrowheads="1"/>
            </p:cNvSpPr>
            <p:nvPr/>
          </p:nvSpPr>
          <p:spPr bwMode="auto">
            <a:xfrm>
              <a:off x="6357938" y="1857375"/>
              <a:ext cx="214312" cy="1169551"/>
            </a:xfrm>
            <a:prstGeom prst="rect">
              <a:avLst/>
            </a:prstGeom>
            <a:noFill/>
            <a:ln w="9525">
              <a:noFill/>
              <a:miter lim="800000"/>
              <a:headEnd/>
              <a:tailEnd/>
            </a:ln>
          </p:spPr>
          <p:txBody>
            <a:bodyPr>
              <a:spAutoFit/>
            </a:bodyPr>
            <a:lstStyle/>
            <a:p>
              <a:r>
                <a:rPr lang="id-ID" sz="1000">
                  <a:solidFill>
                    <a:srgbClr val="003300"/>
                  </a:solidFill>
                </a:rPr>
                <a:t>4</a:t>
              </a:r>
            </a:p>
            <a:p>
              <a:endParaRPr lang="id-ID" sz="1000">
                <a:solidFill>
                  <a:srgbClr val="003300"/>
                </a:solidFill>
              </a:endParaRPr>
            </a:p>
            <a:p>
              <a:r>
                <a:rPr lang="id-ID" sz="1000">
                  <a:solidFill>
                    <a:srgbClr val="003300"/>
                  </a:solidFill>
                </a:rPr>
                <a:t>3</a:t>
              </a:r>
            </a:p>
            <a:p>
              <a:endParaRPr lang="id-ID" sz="1000">
                <a:solidFill>
                  <a:srgbClr val="003300"/>
                </a:solidFill>
              </a:endParaRPr>
            </a:p>
            <a:p>
              <a:r>
                <a:rPr lang="id-ID" sz="1000">
                  <a:solidFill>
                    <a:srgbClr val="003300"/>
                  </a:solidFill>
                </a:rPr>
                <a:t>2</a:t>
              </a:r>
            </a:p>
            <a:p>
              <a:endParaRPr lang="id-ID" sz="1000">
                <a:solidFill>
                  <a:srgbClr val="003300"/>
                </a:solidFill>
              </a:endParaRPr>
            </a:p>
            <a:p>
              <a:r>
                <a:rPr lang="id-ID" sz="1000">
                  <a:solidFill>
                    <a:srgbClr val="003300"/>
                  </a:solidFill>
                </a:rPr>
                <a:t>1</a:t>
              </a:r>
            </a:p>
          </p:txBody>
        </p:sp>
        <p:sp>
          <p:nvSpPr>
            <p:cNvPr id="41" name="TextBox 10"/>
            <p:cNvSpPr txBox="1">
              <a:spLocks noChangeArrowheads="1"/>
            </p:cNvSpPr>
            <p:nvPr/>
          </p:nvSpPr>
          <p:spPr bwMode="auto">
            <a:xfrm>
              <a:off x="4714875" y="3621088"/>
              <a:ext cx="1928813" cy="246221"/>
            </a:xfrm>
            <a:prstGeom prst="rect">
              <a:avLst/>
            </a:prstGeom>
            <a:noFill/>
            <a:ln w="9525">
              <a:noFill/>
              <a:miter lim="800000"/>
              <a:headEnd/>
              <a:tailEnd/>
            </a:ln>
          </p:spPr>
          <p:txBody>
            <a:bodyPr>
              <a:spAutoFit/>
            </a:bodyPr>
            <a:lstStyle/>
            <a:p>
              <a:r>
                <a:rPr lang="id-ID" sz="1000">
                  <a:solidFill>
                    <a:srgbClr val="003300"/>
                  </a:solidFill>
                </a:rPr>
                <a:t>-4       -3       -2     -1</a:t>
              </a:r>
            </a:p>
          </p:txBody>
        </p:sp>
        <p:sp>
          <p:nvSpPr>
            <p:cNvPr id="42" name="TextBox 14"/>
            <p:cNvSpPr txBox="1">
              <a:spLocks noChangeArrowheads="1"/>
            </p:cNvSpPr>
            <p:nvPr/>
          </p:nvSpPr>
          <p:spPr bwMode="auto">
            <a:xfrm>
              <a:off x="6286500" y="3757613"/>
              <a:ext cx="500063" cy="1169551"/>
            </a:xfrm>
            <a:prstGeom prst="rect">
              <a:avLst/>
            </a:prstGeom>
            <a:noFill/>
            <a:ln w="9525">
              <a:noFill/>
              <a:miter lim="800000"/>
              <a:headEnd/>
              <a:tailEnd/>
            </a:ln>
          </p:spPr>
          <p:txBody>
            <a:bodyPr>
              <a:spAutoFit/>
            </a:bodyPr>
            <a:lstStyle/>
            <a:p>
              <a:r>
                <a:rPr lang="id-ID" sz="1000">
                  <a:solidFill>
                    <a:srgbClr val="003300"/>
                  </a:solidFill>
                </a:rPr>
                <a:t>-1</a:t>
              </a:r>
            </a:p>
            <a:p>
              <a:endParaRPr lang="id-ID" sz="1000">
                <a:solidFill>
                  <a:srgbClr val="003300"/>
                </a:solidFill>
              </a:endParaRPr>
            </a:p>
            <a:p>
              <a:r>
                <a:rPr lang="id-ID" sz="1000">
                  <a:solidFill>
                    <a:srgbClr val="003300"/>
                  </a:solidFill>
                </a:rPr>
                <a:t>-2</a:t>
              </a:r>
            </a:p>
            <a:p>
              <a:endParaRPr lang="id-ID" sz="1000">
                <a:solidFill>
                  <a:srgbClr val="003300"/>
                </a:solidFill>
              </a:endParaRPr>
            </a:p>
            <a:p>
              <a:r>
                <a:rPr lang="id-ID" sz="1000">
                  <a:solidFill>
                    <a:srgbClr val="003300"/>
                  </a:solidFill>
                </a:rPr>
                <a:t>-3</a:t>
              </a:r>
            </a:p>
            <a:p>
              <a:endParaRPr lang="id-ID" sz="1000">
                <a:solidFill>
                  <a:srgbClr val="003300"/>
                </a:solidFill>
              </a:endParaRPr>
            </a:p>
            <a:p>
              <a:r>
                <a:rPr lang="id-ID" sz="1000">
                  <a:solidFill>
                    <a:srgbClr val="003300"/>
                  </a:solidFill>
                </a:rPr>
                <a:t>-4</a:t>
              </a:r>
            </a:p>
          </p:txBody>
        </p:sp>
        <p:cxnSp>
          <p:nvCxnSpPr>
            <p:cNvPr id="43" name="Straight Connector 42"/>
            <p:cNvCxnSpPr/>
            <p:nvPr/>
          </p:nvCxnSpPr>
          <p:spPr>
            <a:xfrm>
              <a:off x="6572250" y="328612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44" name="Straight Connector 43"/>
            <p:cNvCxnSpPr/>
            <p:nvPr/>
          </p:nvCxnSpPr>
          <p:spPr>
            <a:xfrm>
              <a:off x="6572250" y="285750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45" name="Straight Connector 44"/>
            <p:cNvCxnSpPr/>
            <p:nvPr/>
          </p:nvCxnSpPr>
          <p:spPr>
            <a:xfrm>
              <a:off x="6572250" y="242887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46" name="Straight Connector 45"/>
            <p:cNvCxnSpPr/>
            <p:nvPr/>
          </p:nvCxnSpPr>
          <p:spPr>
            <a:xfrm>
              <a:off x="6572250" y="200025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47" name="Straight Connector 46"/>
            <p:cNvCxnSpPr/>
            <p:nvPr/>
          </p:nvCxnSpPr>
          <p:spPr>
            <a:xfrm>
              <a:off x="6572250" y="3929063"/>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48" name="Straight Connector 47"/>
            <p:cNvCxnSpPr/>
            <p:nvPr/>
          </p:nvCxnSpPr>
          <p:spPr>
            <a:xfrm>
              <a:off x="6572250" y="4357688"/>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49" name="Straight Connector 48"/>
            <p:cNvCxnSpPr/>
            <p:nvPr/>
          </p:nvCxnSpPr>
          <p:spPr>
            <a:xfrm>
              <a:off x="6572250" y="478472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0" name="Straight Connector 49"/>
            <p:cNvCxnSpPr/>
            <p:nvPr/>
          </p:nvCxnSpPr>
          <p:spPr>
            <a:xfrm rot="5400000" flipH="1" flipV="1">
              <a:off x="5287169" y="3571082"/>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1" name="Straight Connector 50"/>
            <p:cNvCxnSpPr/>
            <p:nvPr/>
          </p:nvCxnSpPr>
          <p:spPr>
            <a:xfrm rot="5400000" flipH="1" flipV="1">
              <a:off x="5787231" y="357108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2" name="Straight Connector 51"/>
            <p:cNvCxnSpPr/>
            <p:nvPr/>
          </p:nvCxnSpPr>
          <p:spPr>
            <a:xfrm rot="5400000" flipH="1" flipV="1">
              <a:off x="6930231" y="357108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3" name="Straight Connector 52"/>
            <p:cNvCxnSpPr/>
            <p:nvPr/>
          </p:nvCxnSpPr>
          <p:spPr>
            <a:xfrm rot="5400000" flipH="1" flipV="1">
              <a:off x="6142831" y="357108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4" name="Straight Connector 53"/>
            <p:cNvCxnSpPr/>
            <p:nvPr/>
          </p:nvCxnSpPr>
          <p:spPr>
            <a:xfrm rot="5400000" flipH="1" flipV="1">
              <a:off x="4858544" y="3572669"/>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5" name="Straight Connector 54"/>
            <p:cNvCxnSpPr/>
            <p:nvPr/>
          </p:nvCxnSpPr>
          <p:spPr>
            <a:xfrm rot="5400000" flipH="1" flipV="1">
              <a:off x="7358856" y="357108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6" name="Straight Connector 55"/>
            <p:cNvCxnSpPr/>
            <p:nvPr/>
          </p:nvCxnSpPr>
          <p:spPr>
            <a:xfrm rot="5400000" flipH="1" flipV="1">
              <a:off x="7787481" y="357108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7" name="Straight Connector 56"/>
            <p:cNvCxnSpPr/>
            <p:nvPr/>
          </p:nvCxnSpPr>
          <p:spPr>
            <a:xfrm rot="5400000" flipH="1" flipV="1">
              <a:off x="8144669" y="3571082"/>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8" name="Straight Arrow Connector 57"/>
            <p:cNvCxnSpPr/>
            <p:nvPr/>
          </p:nvCxnSpPr>
          <p:spPr>
            <a:xfrm rot="5400000">
              <a:off x="4537076" y="3606800"/>
              <a:ext cx="4214812" cy="1587"/>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6572250" y="5213350"/>
              <a:ext cx="142875" cy="1588"/>
            </a:xfrm>
            <a:prstGeom prst="line">
              <a:avLst/>
            </a:prstGeom>
          </p:spPr>
          <p:style>
            <a:lnRef idx="3">
              <a:schemeClr val="accent2"/>
            </a:lnRef>
            <a:fillRef idx="0">
              <a:schemeClr val="accent2"/>
            </a:fillRef>
            <a:effectRef idx="2">
              <a:schemeClr val="accent2"/>
            </a:effectRef>
            <a:fontRef idx="minor">
              <a:schemeClr val="tx1"/>
            </a:fontRef>
          </p:style>
        </p:cxnSp>
        <p:sp>
          <p:nvSpPr>
            <p:cNvPr id="60" name="TextBox 13"/>
            <p:cNvSpPr txBox="1">
              <a:spLocks noChangeArrowheads="1"/>
            </p:cNvSpPr>
            <p:nvPr/>
          </p:nvSpPr>
          <p:spPr bwMode="auto">
            <a:xfrm>
              <a:off x="6858000" y="3643313"/>
              <a:ext cx="1643063" cy="246221"/>
            </a:xfrm>
            <a:prstGeom prst="rect">
              <a:avLst/>
            </a:prstGeom>
            <a:noFill/>
            <a:ln w="9525">
              <a:noFill/>
              <a:miter lim="800000"/>
              <a:headEnd/>
              <a:tailEnd/>
            </a:ln>
          </p:spPr>
          <p:txBody>
            <a:bodyPr>
              <a:spAutoFit/>
            </a:bodyPr>
            <a:lstStyle/>
            <a:p>
              <a:r>
                <a:rPr lang="id-ID" sz="1000">
                  <a:solidFill>
                    <a:srgbClr val="003300"/>
                  </a:solidFill>
                </a:rPr>
                <a:t>1       2       3     4</a:t>
              </a:r>
            </a:p>
          </p:txBody>
        </p:sp>
        <p:cxnSp>
          <p:nvCxnSpPr>
            <p:cNvPr id="61" name="Straight Connector 60"/>
            <p:cNvCxnSpPr/>
            <p:nvPr/>
          </p:nvCxnSpPr>
          <p:spPr>
            <a:xfrm rot="5400000" flipH="1" flipV="1">
              <a:off x="6929437" y="2928938"/>
              <a:ext cx="1001713" cy="1588"/>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6715125" y="2428875"/>
              <a:ext cx="714375" cy="1588"/>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sp>
          <p:nvSpPr>
            <p:cNvPr id="63" name="Flowchart: Connector 62"/>
            <p:cNvSpPr/>
            <p:nvPr/>
          </p:nvSpPr>
          <p:spPr>
            <a:xfrm>
              <a:off x="3214688" y="2357438"/>
              <a:ext cx="142875" cy="1428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00"/>
            </a:p>
          </p:txBody>
        </p:sp>
        <p:sp>
          <p:nvSpPr>
            <p:cNvPr id="64" name="Flowchart: Connector 63"/>
            <p:cNvSpPr/>
            <p:nvPr/>
          </p:nvSpPr>
          <p:spPr>
            <a:xfrm>
              <a:off x="1643063" y="3929063"/>
              <a:ext cx="142875" cy="1428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00"/>
            </a:p>
          </p:txBody>
        </p:sp>
        <p:sp>
          <p:nvSpPr>
            <p:cNvPr id="65" name="Flowchart: Connector 64"/>
            <p:cNvSpPr/>
            <p:nvPr/>
          </p:nvSpPr>
          <p:spPr>
            <a:xfrm>
              <a:off x="2786063" y="2786063"/>
              <a:ext cx="142875" cy="142875"/>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d-ID" sz="1000"/>
            </a:p>
          </p:txBody>
        </p:sp>
        <p:sp>
          <p:nvSpPr>
            <p:cNvPr id="66" name="Flowchart: Connector 65"/>
            <p:cNvSpPr/>
            <p:nvPr/>
          </p:nvSpPr>
          <p:spPr>
            <a:xfrm>
              <a:off x="1143000" y="4429125"/>
              <a:ext cx="142875" cy="142875"/>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d-ID" sz="1000"/>
            </a:p>
          </p:txBody>
        </p:sp>
        <p:cxnSp>
          <p:nvCxnSpPr>
            <p:cNvPr id="67" name="Straight Connector 66"/>
            <p:cNvCxnSpPr/>
            <p:nvPr/>
          </p:nvCxnSpPr>
          <p:spPr>
            <a:xfrm rot="5400000" flipH="1" flipV="1">
              <a:off x="6680200" y="3178175"/>
              <a:ext cx="642938" cy="1588"/>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6724650" y="2857500"/>
              <a:ext cx="276225" cy="1588"/>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flipH="1" flipV="1">
              <a:off x="5751512" y="3821113"/>
              <a:ext cx="214313" cy="1588"/>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857875" y="3929063"/>
              <a:ext cx="500063" cy="1587"/>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flipH="1" flipV="1">
              <a:off x="5037138" y="4035425"/>
              <a:ext cx="642938" cy="1587"/>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5357813" y="4357688"/>
              <a:ext cx="1071562" cy="1587"/>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4929188" y="1857375"/>
              <a:ext cx="3143250" cy="2857500"/>
            </a:xfrm>
            <a:prstGeom prst="straightConnector1">
              <a:avLst/>
            </a:prstGeom>
            <a:ln>
              <a:solidFill>
                <a:srgbClr val="663300"/>
              </a:solidFill>
              <a:headEnd type="arrow"/>
              <a:tailEnd type="arrow"/>
            </a:ln>
          </p:spPr>
          <p:style>
            <a:lnRef idx="2">
              <a:schemeClr val="accent5"/>
            </a:lnRef>
            <a:fillRef idx="0">
              <a:schemeClr val="accent5"/>
            </a:fillRef>
            <a:effectRef idx="1">
              <a:schemeClr val="accent5"/>
            </a:effectRef>
            <a:fontRef idx="minor">
              <a:schemeClr val="tx1"/>
            </a:fontRef>
          </p:style>
        </p:cxnSp>
        <p:sp>
          <p:nvSpPr>
            <p:cNvPr id="74" name="TextBox 64"/>
            <p:cNvSpPr txBox="1">
              <a:spLocks noChangeArrowheads="1"/>
            </p:cNvSpPr>
            <p:nvPr/>
          </p:nvSpPr>
          <p:spPr bwMode="auto">
            <a:xfrm>
              <a:off x="8358188" y="3643313"/>
              <a:ext cx="214312" cy="246221"/>
            </a:xfrm>
            <a:prstGeom prst="rect">
              <a:avLst/>
            </a:prstGeom>
            <a:noFill/>
            <a:ln w="9525">
              <a:noFill/>
              <a:miter lim="800000"/>
              <a:headEnd/>
              <a:tailEnd/>
            </a:ln>
          </p:spPr>
          <p:txBody>
            <a:bodyPr>
              <a:spAutoFit/>
            </a:bodyPr>
            <a:lstStyle/>
            <a:p>
              <a:r>
                <a:rPr lang="id-ID" sz="1000">
                  <a:solidFill>
                    <a:srgbClr val="663300"/>
                  </a:solidFill>
                  <a:latin typeface="Kristen ITC" pitchFamily="66" charset="0"/>
                </a:rPr>
                <a:t>x</a:t>
              </a:r>
            </a:p>
          </p:txBody>
        </p:sp>
        <p:sp>
          <p:nvSpPr>
            <p:cNvPr id="75" name="TextBox 65"/>
            <p:cNvSpPr txBox="1">
              <a:spLocks noChangeArrowheads="1"/>
            </p:cNvSpPr>
            <p:nvPr/>
          </p:nvSpPr>
          <p:spPr bwMode="auto">
            <a:xfrm>
              <a:off x="6357938" y="1357313"/>
              <a:ext cx="214312" cy="246221"/>
            </a:xfrm>
            <a:prstGeom prst="rect">
              <a:avLst/>
            </a:prstGeom>
            <a:noFill/>
            <a:ln w="9525">
              <a:noFill/>
              <a:miter lim="800000"/>
              <a:headEnd/>
              <a:tailEnd/>
            </a:ln>
          </p:spPr>
          <p:txBody>
            <a:bodyPr>
              <a:spAutoFit/>
            </a:bodyPr>
            <a:lstStyle/>
            <a:p>
              <a:r>
                <a:rPr lang="id-ID" sz="1000">
                  <a:solidFill>
                    <a:srgbClr val="663300"/>
                  </a:solidFill>
                  <a:latin typeface="Kristen ITC" pitchFamily="66" charset="0"/>
                </a:rPr>
                <a:t>y</a:t>
              </a:r>
            </a:p>
          </p:txBody>
        </p:sp>
        <p:cxnSp>
          <p:nvCxnSpPr>
            <p:cNvPr id="76" name="Straight Arrow Connector 75"/>
            <p:cNvCxnSpPr/>
            <p:nvPr/>
          </p:nvCxnSpPr>
          <p:spPr>
            <a:xfrm rot="5400000">
              <a:off x="393701" y="3606800"/>
              <a:ext cx="4214812" cy="1587"/>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77" name="Straight Arrow Connector 76"/>
            <p:cNvCxnSpPr/>
            <p:nvPr/>
          </p:nvCxnSpPr>
          <p:spPr>
            <a:xfrm rot="10800000">
              <a:off x="500063" y="3571875"/>
              <a:ext cx="3786187"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78" name="TextBox 10"/>
            <p:cNvSpPr txBox="1">
              <a:spLocks noChangeArrowheads="1"/>
            </p:cNvSpPr>
            <p:nvPr/>
          </p:nvSpPr>
          <p:spPr bwMode="auto">
            <a:xfrm>
              <a:off x="571500" y="3643313"/>
              <a:ext cx="1928813" cy="246221"/>
            </a:xfrm>
            <a:prstGeom prst="rect">
              <a:avLst/>
            </a:prstGeom>
            <a:noFill/>
            <a:ln w="9525">
              <a:noFill/>
              <a:miter lim="800000"/>
              <a:headEnd/>
              <a:tailEnd/>
            </a:ln>
          </p:spPr>
          <p:txBody>
            <a:bodyPr>
              <a:spAutoFit/>
            </a:bodyPr>
            <a:lstStyle/>
            <a:p>
              <a:r>
                <a:rPr lang="id-ID" sz="1000">
                  <a:solidFill>
                    <a:srgbClr val="003300"/>
                  </a:solidFill>
                </a:rPr>
                <a:t>-4       -3       -2     -1</a:t>
              </a:r>
            </a:p>
          </p:txBody>
        </p:sp>
        <p:sp>
          <p:nvSpPr>
            <p:cNvPr id="79" name="TextBox 8"/>
            <p:cNvSpPr txBox="1">
              <a:spLocks noChangeArrowheads="1"/>
            </p:cNvSpPr>
            <p:nvPr/>
          </p:nvSpPr>
          <p:spPr bwMode="auto">
            <a:xfrm>
              <a:off x="2214563" y="1857375"/>
              <a:ext cx="214312" cy="1169551"/>
            </a:xfrm>
            <a:prstGeom prst="rect">
              <a:avLst/>
            </a:prstGeom>
            <a:noFill/>
            <a:ln w="9525">
              <a:noFill/>
              <a:miter lim="800000"/>
              <a:headEnd/>
              <a:tailEnd/>
            </a:ln>
          </p:spPr>
          <p:txBody>
            <a:bodyPr>
              <a:spAutoFit/>
            </a:bodyPr>
            <a:lstStyle/>
            <a:p>
              <a:r>
                <a:rPr lang="id-ID" sz="1000">
                  <a:solidFill>
                    <a:srgbClr val="003300"/>
                  </a:solidFill>
                </a:rPr>
                <a:t>4</a:t>
              </a:r>
            </a:p>
            <a:p>
              <a:endParaRPr lang="id-ID" sz="1000">
                <a:solidFill>
                  <a:srgbClr val="003300"/>
                </a:solidFill>
              </a:endParaRPr>
            </a:p>
            <a:p>
              <a:r>
                <a:rPr lang="id-ID" sz="1000">
                  <a:solidFill>
                    <a:srgbClr val="003300"/>
                  </a:solidFill>
                </a:rPr>
                <a:t>3</a:t>
              </a:r>
            </a:p>
            <a:p>
              <a:endParaRPr lang="id-ID" sz="1000">
                <a:solidFill>
                  <a:srgbClr val="003300"/>
                </a:solidFill>
              </a:endParaRPr>
            </a:p>
            <a:p>
              <a:r>
                <a:rPr lang="id-ID" sz="1000">
                  <a:solidFill>
                    <a:srgbClr val="003300"/>
                  </a:solidFill>
                </a:rPr>
                <a:t>2</a:t>
              </a:r>
            </a:p>
            <a:p>
              <a:endParaRPr lang="id-ID" sz="1000">
                <a:solidFill>
                  <a:srgbClr val="003300"/>
                </a:solidFill>
              </a:endParaRPr>
            </a:p>
            <a:p>
              <a:r>
                <a:rPr lang="id-ID" sz="1000">
                  <a:solidFill>
                    <a:srgbClr val="003300"/>
                  </a:solidFill>
                </a:rPr>
                <a:t>1</a:t>
              </a:r>
            </a:p>
          </p:txBody>
        </p:sp>
        <p:sp>
          <p:nvSpPr>
            <p:cNvPr id="80" name="TextBox 14"/>
            <p:cNvSpPr txBox="1">
              <a:spLocks noChangeArrowheads="1"/>
            </p:cNvSpPr>
            <p:nvPr/>
          </p:nvSpPr>
          <p:spPr bwMode="auto">
            <a:xfrm>
              <a:off x="2143125" y="3900488"/>
              <a:ext cx="500063" cy="1169551"/>
            </a:xfrm>
            <a:prstGeom prst="rect">
              <a:avLst/>
            </a:prstGeom>
            <a:noFill/>
            <a:ln w="9525">
              <a:noFill/>
              <a:miter lim="800000"/>
              <a:headEnd/>
              <a:tailEnd/>
            </a:ln>
          </p:spPr>
          <p:txBody>
            <a:bodyPr>
              <a:spAutoFit/>
            </a:bodyPr>
            <a:lstStyle/>
            <a:p>
              <a:r>
                <a:rPr lang="id-ID" sz="1000">
                  <a:solidFill>
                    <a:srgbClr val="003300"/>
                  </a:solidFill>
                </a:rPr>
                <a:t>-1</a:t>
              </a:r>
            </a:p>
            <a:p>
              <a:endParaRPr lang="id-ID" sz="1000">
                <a:solidFill>
                  <a:srgbClr val="003300"/>
                </a:solidFill>
              </a:endParaRPr>
            </a:p>
            <a:p>
              <a:r>
                <a:rPr lang="id-ID" sz="1000">
                  <a:solidFill>
                    <a:srgbClr val="003300"/>
                  </a:solidFill>
                </a:rPr>
                <a:t>-2</a:t>
              </a:r>
            </a:p>
            <a:p>
              <a:endParaRPr lang="id-ID" sz="1000">
                <a:solidFill>
                  <a:srgbClr val="003300"/>
                </a:solidFill>
              </a:endParaRPr>
            </a:p>
            <a:p>
              <a:r>
                <a:rPr lang="id-ID" sz="1000">
                  <a:solidFill>
                    <a:srgbClr val="003300"/>
                  </a:solidFill>
                </a:rPr>
                <a:t>-3</a:t>
              </a:r>
            </a:p>
            <a:p>
              <a:endParaRPr lang="id-ID" sz="1000">
                <a:solidFill>
                  <a:srgbClr val="003300"/>
                </a:solidFill>
              </a:endParaRPr>
            </a:p>
            <a:p>
              <a:r>
                <a:rPr lang="id-ID" sz="1000">
                  <a:solidFill>
                    <a:srgbClr val="003300"/>
                  </a:solidFill>
                </a:rPr>
                <a:t>-4</a:t>
              </a:r>
            </a:p>
          </p:txBody>
        </p:sp>
        <p:sp>
          <p:nvSpPr>
            <p:cNvPr id="81" name="TextBox 13"/>
            <p:cNvSpPr txBox="1">
              <a:spLocks noChangeArrowheads="1"/>
            </p:cNvSpPr>
            <p:nvPr/>
          </p:nvSpPr>
          <p:spPr bwMode="auto">
            <a:xfrm>
              <a:off x="2714625" y="3643313"/>
              <a:ext cx="1643063" cy="246221"/>
            </a:xfrm>
            <a:prstGeom prst="rect">
              <a:avLst/>
            </a:prstGeom>
            <a:noFill/>
            <a:ln w="9525">
              <a:noFill/>
              <a:miter lim="800000"/>
              <a:headEnd/>
              <a:tailEnd/>
            </a:ln>
          </p:spPr>
          <p:txBody>
            <a:bodyPr>
              <a:spAutoFit/>
            </a:bodyPr>
            <a:lstStyle/>
            <a:p>
              <a:r>
                <a:rPr lang="id-ID" sz="1000">
                  <a:solidFill>
                    <a:srgbClr val="003300"/>
                  </a:solidFill>
                </a:rPr>
                <a:t>1       2       3     4</a:t>
              </a:r>
            </a:p>
          </p:txBody>
        </p:sp>
        <p:cxnSp>
          <p:nvCxnSpPr>
            <p:cNvPr id="82" name="Straight Connector 81"/>
            <p:cNvCxnSpPr/>
            <p:nvPr/>
          </p:nvCxnSpPr>
          <p:spPr>
            <a:xfrm rot="5400000" flipH="1" flipV="1">
              <a:off x="713581" y="357108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83" name="Straight Connector 82"/>
            <p:cNvCxnSpPr/>
            <p:nvPr/>
          </p:nvCxnSpPr>
          <p:spPr>
            <a:xfrm rot="5400000" flipH="1" flipV="1">
              <a:off x="1142206" y="357108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84" name="Straight Connector 83"/>
            <p:cNvCxnSpPr/>
            <p:nvPr/>
          </p:nvCxnSpPr>
          <p:spPr>
            <a:xfrm rot="5400000" flipH="1" flipV="1">
              <a:off x="1643856" y="357108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85" name="Straight Connector 84"/>
            <p:cNvCxnSpPr/>
            <p:nvPr/>
          </p:nvCxnSpPr>
          <p:spPr>
            <a:xfrm rot="5400000" flipH="1" flipV="1">
              <a:off x="2072481" y="357108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86" name="Straight Connector 85"/>
            <p:cNvCxnSpPr/>
            <p:nvPr/>
          </p:nvCxnSpPr>
          <p:spPr>
            <a:xfrm rot="5400000" flipH="1" flipV="1">
              <a:off x="2785269" y="3571082"/>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87" name="Straight Connector 86"/>
            <p:cNvCxnSpPr/>
            <p:nvPr/>
          </p:nvCxnSpPr>
          <p:spPr>
            <a:xfrm rot="5400000" flipH="1" flipV="1">
              <a:off x="3213894" y="3571082"/>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88" name="Straight Connector 87"/>
            <p:cNvCxnSpPr/>
            <p:nvPr/>
          </p:nvCxnSpPr>
          <p:spPr>
            <a:xfrm rot="5400000" flipH="1" flipV="1">
              <a:off x="3642519" y="3571082"/>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89" name="Straight Connector 88"/>
            <p:cNvCxnSpPr/>
            <p:nvPr/>
          </p:nvCxnSpPr>
          <p:spPr>
            <a:xfrm rot="5400000" flipH="1" flipV="1">
              <a:off x="3999706" y="357108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90" name="Straight Connector 89"/>
            <p:cNvCxnSpPr/>
            <p:nvPr/>
          </p:nvCxnSpPr>
          <p:spPr>
            <a:xfrm>
              <a:off x="2428875" y="200025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91" name="Straight Connector 90"/>
            <p:cNvCxnSpPr/>
            <p:nvPr/>
          </p:nvCxnSpPr>
          <p:spPr>
            <a:xfrm>
              <a:off x="2428875" y="242887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92" name="Straight Connector 91"/>
            <p:cNvCxnSpPr/>
            <p:nvPr/>
          </p:nvCxnSpPr>
          <p:spPr>
            <a:xfrm>
              <a:off x="2428875" y="285750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93" name="Straight Connector 92"/>
            <p:cNvCxnSpPr/>
            <p:nvPr/>
          </p:nvCxnSpPr>
          <p:spPr>
            <a:xfrm>
              <a:off x="2428875" y="328612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94" name="Straight Connector 93"/>
            <p:cNvCxnSpPr/>
            <p:nvPr/>
          </p:nvCxnSpPr>
          <p:spPr>
            <a:xfrm>
              <a:off x="2428875" y="3998913"/>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95" name="Straight Connector 94"/>
            <p:cNvCxnSpPr/>
            <p:nvPr/>
          </p:nvCxnSpPr>
          <p:spPr>
            <a:xfrm>
              <a:off x="2428875" y="449897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96" name="Straight Connector 95"/>
            <p:cNvCxnSpPr/>
            <p:nvPr/>
          </p:nvCxnSpPr>
          <p:spPr>
            <a:xfrm>
              <a:off x="2428875" y="492760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97" name="Straight Connector 96"/>
            <p:cNvCxnSpPr/>
            <p:nvPr/>
          </p:nvCxnSpPr>
          <p:spPr>
            <a:xfrm>
              <a:off x="2428875" y="535622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98" name="Straight Connector 97"/>
            <p:cNvCxnSpPr/>
            <p:nvPr/>
          </p:nvCxnSpPr>
          <p:spPr>
            <a:xfrm>
              <a:off x="1143000" y="4498975"/>
              <a:ext cx="1071563" cy="1588"/>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5400000" flipH="1" flipV="1">
              <a:off x="892175" y="4178300"/>
              <a:ext cx="642938" cy="1588"/>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1714500" y="4000500"/>
              <a:ext cx="571500" cy="1588"/>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rot="5400000" flipH="1" flipV="1">
              <a:off x="1608138" y="3892550"/>
              <a:ext cx="214312" cy="1588"/>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5400000" flipH="1" flipV="1">
              <a:off x="2536825" y="3178175"/>
              <a:ext cx="642938" cy="1588"/>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2571750" y="2857500"/>
              <a:ext cx="276225" cy="1588"/>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2571750" y="2428875"/>
              <a:ext cx="714375" cy="1588"/>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5400000" flipH="1" flipV="1">
              <a:off x="2785269" y="2999582"/>
              <a:ext cx="1000125" cy="1587"/>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sp>
          <p:nvSpPr>
            <p:cNvPr id="106" name="Flowchart: Connector 105"/>
            <p:cNvSpPr/>
            <p:nvPr/>
          </p:nvSpPr>
          <p:spPr>
            <a:xfrm>
              <a:off x="2428875" y="3214688"/>
              <a:ext cx="142875" cy="142875"/>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d-ID" sz="1000"/>
            </a:p>
          </p:txBody>
        </p:sp>
        <p:sp>
          <p:nvSpPr>
            <p:cNvPr id="107" name="Flowchart: Connector 106"/>
            <p:cNvSpPr/>
            <p:nvPr/>
          </p:nvSpPr>
          <p:spPr>
            <a:xfrm>
              <a:off x="2071688" y="3500438"/>
              <a:ext cx="142875" cy="142875"/>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d-ID" sz="1000"/>
            </a:p>
          </p:txBody>
        </p:sp>
        <p:sp>
          <p:nvSpPr>
            <p:cNvPr id="108" name="TextBox 100"/>
            <p:cNvSpPr txBox="1">
              <a:spLocks noChangeArrowheads="1"/>
            </p:cNvSpPr>
            <p:nvPr/>
          </p:nvSpPr>
          <p:spPr bwMode="auto">
            <a:xfrm>
              <a:off x="1285875" y="4643438"/>
              <a:ext cx="214313" cy="246221"/>
            </a:xfrm>
            <a:prstGeom prst="rect">
              <a:avLst/>
            </a:prstGeom>
            <a:noFill/>
            <a:ln w="9525">
              <a:noFill/>
              <a:miter lim="800000"/>
              <a:headEnd/>
              <a:tailEnd/>
            </a:ln>
          </p:spPr>
          <p:txBody>
            <a:bodyPr>
              <a:spAutoFit/>
            </a:bodyPr>
            <a:lstStyle/>
            <a:p>
              <a:r>
                <a:rPr lang="id-ID" sz="1000">
                  <a:solidFill>
                    <a:srgbClr val="663300"/>
                  </a:solidFill>
                  <a:latin typeface="Kristen ITC" pitchFamily="66" charset="0"/>
                </a:rPr>
                <a:t>P</a:t>
              </a:r>
            </a:p>
          </p:txBody>
        </p:sp>
        <p:sp>
          <p:nvSpPr>
            <p:cNvPr id="109" name="TextBox 101"/>
            <p:cNvSpPr txBox="1">
              <a:spLocks noChangeArrowheads="1"/>
            </p:cNvSpPr>
            <p:nvPr/>
          </p:nvSpPr>
          <p:spPr bwMode="auto">
            <a:xfrm>
              <a:off x="1428750" y="3929063"/>
              <a:ext cx="214313" cy="246221"/>
            </a:xfrm>
            <a:prstGeom prst="rect">
              <a:avLst/>
            </a:prstGeom>
            <a:noFill/>
            <a:ln w="9525">
              <a:noFill/>
              <a:miter lim="800000"/>
              <a:headEnd/>
              <a:tailEnd/>
            </a:ln>
          </p:spPr>
          <p:txBody>
            <a:bodyPr>
              <a:spAutoFit/>
            </a:bodyPr>
            <a:lstStyle/>
            <a:p>
              <a:r>
                <a:rPr lang="id-ID" sz="1000">
                  <a:solidFill>
                    <a:srgbClr val="663300"/>
                  </a:solidFill>
                  <a:latin typeface="Kristen ITC" pitchFamily="66" charset="0"/>
                </a:rPr>
                <a:t>Q</a:t>
              </a:r>
            </a:p>
          </p:txBody>
        </p:sp>
        <p:sp>
          <p:nvSpPr>
            <p:cNvPr id="110" name="TextBox 102"/>
            <p:cNvSpPr txBox="1">
              <a:spLocks noChangeArrowheads="1"/>
            </p:cNvSpPr>
            <p:nvPr/>
          </p:nvSpPr>
          <p:spPr bwMode="auto">
            <a:xfrm>
              <a:off x="1785938" y="3643313"/>
              <a:ext cx="214312" cy="246221"/>
            </a:xfrm>
            <a:prstGeom prst="rect">
              <a:avLst/>
            </a:prstGeom>
            <a:noFill/>
            <a:ln w="9525">
              <a:noFill/>
              <a:miter lim="800000"/>
              <a:headEnd/>
              <a:tailEnd/>
            </a:ln>
          </p:spPr>
          <p:txBody>
            <a:bodyPr>
              <a:spAutoFit/>
            </a:bodyPr>
            <a:lstStyle/>
            <a:p>
              <a:r>
                <a:rPr lang="id-ID" sz="1000">
                  <a:solidFill>
                    <a:srgbClr val="663300"/>
                  </a:solidFill>
                  <a:latin typeface="Kristen ITC" pitchFamily="66" charset="0"/>
                </a:rPr>
                <a:t>R</a:t>
              </a:r>
            </a:p>
          </p:txBody>
        </p:sp>
        <p:sp>
          <p:nvSpPr>
            <p:cNvPr id="111" name="TextBox 103"/>
            <p:cNvSpPr txBox="1">
              <a:spLocks noChangeArrowheads="1"/>
            </p:cNvSpPr>
            <p:nvPr/>
          </p:nvSpPr>
          <p:spPr bwMode="auto">
            <a:xfrm>
              <a:off x="2571750" y="3071813"/>
              <a:ext cx="214313" cy="246221"/>
            </a:xfrm>
            <a:prstGeom prst="rect">
              <a:avLst/>
            </a:prstGeom>
            <a:noFill/>
            <a:ln w="9525">
              <a:noFill/>
              <a:miter lim="800000"/>
              <a:headEnd/>
              <a:tailEnd/>
            </a:ln>
          </p:spPr>
          <p:txBody>
            <a:bodyPr>
              <a:spAutoFit/>
            </a:bodyPr>
            <a:lstStyle/>
            <a:p>
              <a:r>
                <a:rPr lang="id-ID" sz="1000">
                  <a:solidFill>
                    <a:srgbClr val="663300"/>
                  </a:solidFill>
                  <a:latin typeface="Kristen ITC" pitchFamily="66" charset="0"/>
                </a:rPr>
                <a:t>S</a:t>
              </a:r>
            </a:p>
          </p:txBody>
        </p:sp>
        <p:sp>
          <p:nvSpPr>
            <p:cNvPr id="112" name="TextBox 104"/>
            <p:cNvSpPr txBox="1">
              <a:spLocks noChangeArrowheads="1"/>
            </p:cNvSpPr>
            <p:nvPr/>
          </p:nvSpPr>
          <p:spPr bwMode="auto">
            <a:xfrm>
              <a:off x="2857500" y="2643188"/>
              <a:ext cx="214313" cy="246221"/>
            </a:xfrm>
            <a:prstGeom prst="rect">
              <a:avLst/>
            </a:prstGeom>
            <a:noFill/>
            <a:ln w="9525">
              <a:noFill/>
              <a:miter lim="800000"/>
              <a:headEnd/>
              <a:tailEnd/>
            </a:ln>
          </p:spPr>
          <p:txBody>
            <a:bodyPr>
              <a:spAutoFit/>
            </a:bodyPr>
            <a:lstStyle/>
            <a:p>
              <a:r>
                <a:rPr lang="id-ID" sz="1000">
                  <a:solidFill>
                    <a:srgbClr val="663300"/>
                  </a:solidFill>
                  <a:latin typeface="Kristen ITC" pitchFamily="66" charset="0"/>
                </a:rPr>
                <a:t>T</a:t>
              </a:r>
            </a:p>
          </p:txBody>
        </p:sp>
        <p:sp>
          <p:nvSpPr>
            <p:cNvPr id="113" name="TextBox 105"/>
            <p:cNvSpPr txBox="1">
              <a:spLocks noChangeArrowheads="1"/>
            </p:cNvSpPr>
            <p:nvPr/>
          </p:nvSpPr>
          <p:spPr bwMode="auto">
            <a:xfrm>
              <a:off x="3286125" y="2214563"/>
              <a:ext cx="214313" cy="246221"/>
            </a:xfrm>
            <a:prstGeom prst="rect">
              <a:avLst/>
            </a:prstGeom>
            <a:noFill/>
            <a:ln w="9525">
              <a:noFill/>
              <a:miter lim="800000"/>
              <a:headEnd/>
              <a:tailEnd/>
            </a:ln>
          </p:spPr>
          <p:txBody>
            <a:bodyPr>
              <a:spAutoFit/>
            </a:bodyPr>
            <a:lstStyle/>
            <a:p>
              <a:r>
                <a:rPr lang="id-ID" sz="1000">
                  <a:solidFill>
                    <a:srgbClr val="663300"/>
                  </a:solidFill>
                  <a:latin typeface="Kristen ITC" pitchFamily="66" charset="0"/>
                </a:rPr>
                <a:t>U</a:t>
              </a:r>
            </a:p>
          </p:txBody>
        </p:sp>
        <p:sp>
          <p:nvSpPr>
            <p:cNvPr id="114" name="TextBox 106"/>
            <p:cNvSpPr txBox="1">
              <a:spLocks noChangeArrowheads="1"/>
            </p:cNvSpPr>
            <p:nvPr/>
          </p:nvSpPr>
          <p:spPr bwMode="auto">
            <a:xfrm>
              <a:off x="2571750" y="1357313"/>
              <a:ext cx="214313" cy="246221"/>
            </a:xfrm>
            <a:prstGeom prst="rect">
              <a:avLst/>
            </a:prstGeom>
            <a:noFill/>
            <a:ln w="9525">
              <a:noFill/>
              <a:miter lim="800000"/>
              <a:headEnd/>
              <a:tailEnd/>
            </a:ln>
          </p:spPr>
          <p:txBody>
            <a:bodyPr>
              <a:spAutoFit/>
            </a:bodyPr>
            <a:lstStyle/>
            <a:p>
              <a:r>
                <a:rPr lang="id-ID" sz="1000">
                  <a:solidFill>
                    <a:srgbClr val="663300"/>
                  </a:solidFill>
                  <a:latin typeface="Kristen ITC" pitchFamily="66" charset="0"/>
                </a:rPr>
                <a:t>y</a:t>
              </a:r>
            </a:p>
          </p:txBody>
        </p:sp>
        <p:sp>
          <p:nvSpPr>
            <p:cNvPr id="115" name="TextBox 107"/>
            <p:cNvSpPr txBox="1">
              <a:spLocks noChangeArrowheads="1"/>
            </p:cNvSpPr>
            <p:nvPr/>
          </p:nvSpPr>
          <p:spPr bwMode="auto">
            <a:xfrm>
              <a:off x="4143375" y="3643313"/>
              <a:ext cx="214313" cy="246221"/>
            </a:xfrm>
            <a:prstGeom prst="rect">
              <a:avLst/>
            </a:prstGeom>
            <a:noFill/>
            <a:ln w="9525">
              <a:noFill/>
              <a:miter lim="800000"/>
              <a:headEnd/>
              <a:tailEnd/>
            </a:ln>
          </p:spPr>
          <p:txBody>
            <a:bodyPr>
              <a:spAutoFit/>
            </a:bodyPr>
            <a:lstStyle/>
            <a:p>
              <a:r>
                <a:rPr lang="id-ID" sz="1000">
                  <a:solidFill>
                    <a:srgbClr val="663300"/>
                  </a:solidFill>
                  <a:latin typeface="Kristen ITC" pitchFamily="66" charset="0"/>
                </a:rPr>
                <a:t>x</a:t>
              </a:r>
            </a:p>
          </p:txBody>
        </p:sp>
        <p:sp>
          <p:nvSpPr>
            <p:cNvPr id="116" name="TextBox 108"/>
            <p:cNvSpPr txBox="1">
              <a:spLocks noChangeArrowheads="1"/>
            </p:cNvSpPr>
            <p:nvPr/>
          </p:nvSpPr>
          <p:spPr bwMode="auto">
            <a:xfrm>
              <a:off x="571500" y="1428750"/>
              <a:ext cx="428625" cy="246221"/>
            </a:xfrm>
            <a:prstGeom prst="rect">
              <a:avLst/>
            </a:prstGeom>
            <a:noFill/>
            <a:ln w="9525">
              <a:noFill/>
              <a:miter lim="800000"/>
              <a:headEnd/>
              <a:tailEnd/>
            </a:ln>
          </p:spPr>
          <p:txBody>
            <a:bodyPr>
              <a:spAutoFit/>
            </a:bodyPr>
            <a:lstStyle/>
            <a:p>
              <a:r>
                <a:rPr lang="id-ID" sz="1000">
                  <a:solidFill>
                    <a:srgbClr val="663300"/>
                  </a:solidFill>
                  <a:latin typeface="Kristen ITC" pitchFamily="66" charset="0"/>
                </a:rPr>
                <a:t>a)</a:t>
              </a:r>
            </a:p>
          </p:txBody>
        </p:sp>
        <p:sp>
          <p:nvSpPr>
            <p:cNvPr id="117" name="TextBox 109"/>
            <p:cNvSpPr txBox="1">
              <a:spLocks noChangeArrowheads="1"/>
            </p:cNvSpPr>
            <p:nvPr/>
          </p:nvSpPr>
          <p:spPr bwMode="auto">
            <a:xfrm>
              <a:off x="4643438" y="1500188"/>
              <a:ext cx="428625" cy="246221"/>
            </a:xfrm>
            <a:prstGeom prst="rect">
              <a:avLst/>
            </a:prstGeom>
            <a:noFill/>
            <a:ln w="9525">
              <a:noFill/>
              <a:miter lim="800000"/>
              <a:headEnd/>
              <a:tailEnd/>
            </a:ln>
          </p:spPr>
          <p:txBody>
            <a:bodyPr>
              <a:spAutoFit/>
            </a:bodyPr>
            <a:lstStyle/>
            <a:p>
              <a:r>
                <a:rPr lang="id-ID" sz="1000">
                  <a:solidFill>
                    <a:srgbClr val="663300"/>
                  </a:solidFill>
                  <a:latin typeface="Kristen ITC" pitchFamily="66" charset="0"/>
                </a:rPr>
                <a:t>b)</a:t>
              </a:r>
            </a:p>
          </p:txBody>
        </p:sp>
      </p:grpSp>
      <p:sp>
        <p:nvSpPr>
          <p:cNvPr id="118" name="Oval 117">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19" name="Right Arrow 118">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120" name="Right Arrow 119">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121" name="Bevel 120"/>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122" name="Rounded Rectangle 121">
            <a:hlinkClick r:id="rId8"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123" name="Rounded Rectangle 122">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124" name="Rounded Rectangle 123">
            <a:hlinkClick r:id="rId9"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125" name="Group 124"/>
          <p:cNvGrpSpPr/>
          <p:nvPr/>
        </p:nvGrpSpPr>
        <p:grpSpPr>
          <a:xfrm>
            <a:off x="0" y="785794"/>
            <a:ext cx="9144000" cy="714380"/>
            <a:chOff x="0" y="2000240"/>
            <a:chExt cx="9144000" cy="1714512"/>
          </a:xfrm>
        </p:grpSpPr>
        <p:sp>
          <p:nvSpPr>
            <p:cNvPr id="126" name="Bevel 125"/>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7" name="Bevel 126">
              <a:hlinkClick r:id="rId10"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8" name="Bevel 127">
              <a:hlinkClick r:id="rId11"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9" name="Bevel 128">
              <a:hlinkClick r:id="rId12"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3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122"/>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123"/>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124"/>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22" grpId="0" animBg="1"/>
      <p:bldP spid="123" grpId="0" animBg="1"/>
      <p:bldP spid="1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285784" y="6429396"/>
            <a:ext cx="9715568" cy="428628"/>
            <a:chOff x="0" y="6000768"/>
            <a:chExt cx="9144000" cy="857232"/>
          </a:xfrm>
        </p:grpSpPr>
        <p:sp>
          <p:nvSpPr>
            <p:cNvPr id="12" name="Bevel 1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3" name="Rectangle 1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4" name="Rectangle 1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5" name="Rectangle 1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6" name="Rectangle 1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7" name="Rectangle 1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8" name="Group 17"/>
          <p:cNvGrpSpPr/>
          <p:nvPr/>
        </p:nvGrpSpPr>
        <p:grpSpPr>
          <a:xfrm>
            <a:off x="-285784" y="6357958"/>
            <a:ext cx="9715568" cy="500066"/>
            <a:chOff x="0" y="6000768"/>
            <a:chExt cx="9144000" cy="857232"/>
          </a:xfrm>
        </p:grpSpPr>
        <p:sp>
          <p:nvSpPr>
            <p:cNvPr id="19" name="Bevel 1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0" name="Rectangle 1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1" name="Rectangle 2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2" name="Rectangle 2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3" name="Rectangle 2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24" name="Rectangle 2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9" name="Rectangle 28">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 name="Picture 3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36" name="Rectangle 3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Content Placeholder 5"/>
          <p:cNvSpPr txBox="1">
            <a:spLocks/>
          </p:cNvSpPr>
          <p:nvPr/>
        </p:nvSpPr>
        <p:spPr>
          <a:xfrm>
            <a:off x="2571731" y="2571763"/>
            <a:ext cx="5572169" cy="171449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id-ID" sz="1400" b="0" i="0" u="none" strike="noStrike" kern="1200" cap="none" spc="0" normalizeH="0" baseline="0" noProof="0" dirty="0" smtClean="0">
                <a:ln>
                  <a:noFill/>
                </a:ln>
                <a:solidFill>
                  <a:srgbClr val="663300"/>
                </a:solidFill>
                <a:effectLst/>
                <a:uLnTx/>
                <a:uFillTx/>
                <a:latin typeface="Kristen ITC" pitchFamily="66" charset="0"/>
                <a:ea typeface="+mn-ea"/>
                <a:cs typeface="+mn-cs"/>
              </a:rPr>
              <a:t>	garis lurus adalah kumpulan titik yang letaknya sejajar.</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id-ID" sz="1400" b="0" i="0" u="none" strike="noStrike" kern="1200" cap="none" spc="0" normalizeH="0" baseline="0" noProof="0" dirty="0" smtClean="0">
                <a:ln>
                  <a:noFill/>
                </a:ln>
                <a:solidFill>
                  <a:srgbClr val="663300"/>
                </a:solidFill>
                <a:effectLst/>
                <a:uLnTx/>
                <a:uFillTx/>
                <a:latin typeface="Kristen ITC" pitchFamily="66" charset="0"/>
                <a:ea typeface="+mn-ea"/>
                <a:cs typeface="+mn-cs"/>
              </a:rPr>
              <a:t>	Dari gambar terlihat bahwa titik P, Q, R, S, T, U memiliki letak yang sejajar dengan suatu garis lurus.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id-ID" sz="1400" b="0" i="0" u="none" strike="noStrike" kern="1200" cap="none" spc="0" normalizeH="0" baseline="0" noProof="0" dirty="0" smtClean="0">
                <a:ln>
                  <a:noFill/>
                </a:ln>
                <a:solidFill>
                  <a:srgbClr val="663300"/>
                </a:solidFill>
                <a:effectLst/>
                <a:uLnTx/>
                <a:uFillTx/>
                <a:latin typeface="Kristen ITC" pitchFamily="66" charset="0"/>
                <a:ea typeface="+mn-ea"/>
                <a:cs typeface="+mn-cs"/>
              </a:rPr>
              <a:t>	Sebuah garis lurus dapat terbentuk dengan syarat sedikitnya ada dua titik pada bidang koordinat cartesius.</a:t>
            </a:r>
          </a:p>
        </p:txBody>
      </p:sp>
      <p:sp>
        <p:nvSpPr>
          <p:cNvPr id="38" name="Oval 37">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39" name="Right Arrow 38">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40" name="Right Arrow 39">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41" name="Bevel 40"/>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42" name="Rounded Rectangle 41">
            <a:hlinkClick r:id="rId8"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43" name="Rounded Rectangle 42">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44" name="Rounded Rectangle 43">
            <a:hlinkClick r:id="rId9"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45" name="Group 44"/>
          <p:cNvGrpSpPr/>
          <p:nvPr/>
        </p:nvGrpSpPr>
        <p:grpSpPr>
          <a:xfrm>
            <a:off x="0" y="785794"/>
            <a:ext cx="9144000" cy="714380"/>
            <a:chOff x="0" y="2000240"/>
            <a:chExt cx="9144000" cy="1714512"/>
          </a:xfrm>
        </p:grpSpPr>
        <p:sp>
          <p:nvSpPr>
            <p:cNvPr id="46" name="Bevel 45"/>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7" name="Bevel 46">
              <a:hlinkClick r:id="rId10"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8" name="Bevel 47">
              <a:hlinkClick r:id="rId11"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9" name="Bevel 48">
              <a:hlinkClick r:id="rId12"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3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42"/>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43"/>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44"/>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2"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285784" y="6429396"/>
            <a:ext cx="9715568" cy="428628"/>
            <a:chOff x="0" y="6000768"/>
            <a:chExt cx="9144000" cy="857232"/>
          </a:xfrm>
        </p:grpSpPr>
        <p:sp>
          <p:nvSpPr>
            <p:cNvPr id="12" name="Bevel 1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3" name="Rectangle 1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4" name="Rectangle 1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5" name="Rectangle 1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6" name="Rectangle 1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7" name="Rectangle 1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8" name="Group 17"/>
          <p:cNvGrpSpPr/>
          <p:nvPr/>
        </p:nvGrpSpPr>
        <p:grpSpPr>
          <a:xfrm>
            <a:off x="-285784" y="6357958"/>
            <a:ext cx="9715568" cy="500066"/>
            <a:chOff x="0" y="6000768"/>
            <a:chExt cx="9144000" cy="857232"/>
          </a:xfrm>
        </p:grpSpPr>
        <p:sp>
          <p:nvSpPr>
            <p:cNvPr id="19" name="Bevel 1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0" name="Rectangle 1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1" name="Rectangle 2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2" name="Rectangle 2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3" name="Rectangle 2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24" name="Rectangle 2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9" name="Rectangle 28">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 name="Picture 3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36" name="Rectangle 3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Title 1"/>
          <p:cNvSpPr txBox="1">
            <a:spLocks/>
          </p:cNvSpPr>
          <p:nvPr/>
        </p:nvSpPr>
        <p:spPr>
          <a:xfrm>
            <a:off x="3643306" y="2143115"/>
            <a:ext cx="3586159" cy="92870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1200" b="0" i="0" u="none" strike="noStrike" kern="1200" cap="none" spc="0" normalizeH="0" baseline="0" noProof="0" smtClean="0">
                <a:ln>
                  <a:noFill/>
                </a:ln>
                <a:solidFill>
                  <a:srgbClr val="663300"/>
                </a:solidFill>
                <a:effectLst/>
                <a:uLnTx/>
                <a:uFillTx/>
                <a:latin typeface="Kristen ITC" pitchFamily="66" charset="0"/>
                <a:ea typeface="+mj-ea"/>
                <a:cs typeface="+mj-cs"/>
              </a:rPr>
              <a:t>Menggambar Persamaan Garis Lurus</a:t>
            </a:r>
            <a:endParaRPr kumimoji="0" lang="id-ID" sz="1200" b="0" i="0" u="none" strike="noStrike" kern="1200" cap="none" spc="0" normalizeH="0" baseline="0" noProof="0" dirty="0" smtClean="0">
              <a:ln>
                <a:noFill/>
              </a:ln>
              <a:solidFill>
                <a:srgbClr val="663300"/>
              </a:solidFill>
              <a:effectLst/>
              <a:uLnTx/>
              <a:uFillTx/>
              <a:latin typeface="Kristen ITC" pitchFamily="66" charset="0"/>
              <a:ea typeface="+mj-ea"/>
              <a:cs typeface="+mj-cs"/>
            </a:endParaRPr>
          </a:p>
        </p:txBody>
      </p:sp>
      <p:sp>
        <p:nvSpPr>
          <p:cNvPr id="38" name="Content Placeholder 2"/>
          <p:cNvSpPr txBox="1">
            <a:spLocks/>
          </p:cNvSpPr>
          <p:nvPr/>
        </p:nvSpPr>
        <p:spPr>
          <a:xfrm>
            <a:off x="2428888" y="3071822"/>
            <a:ext cx="5214946" cy="1000119"/>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id-ID" sz="1200" b="0" i="0" u="none" strike="noStrike" kern="1200" cap="none" spc="0" normalizeH="0" baseline="0" noProof="0" smtClean="0">
                <a:ln>
                  <a:noFill/>
                </a:ln>
                <a:solidFill>
                  <a:srgbClr val="663300"/>
                </a:solidFill>
                <a:effectLst/>
                <a:uLnTx/>
                <a:uFillTx/>
                <a:latin typeface="Kristen ITC" pitchFamily="66" charset="0"/>
                <a:ea typeface="+mn-ea"/>
                <a:cs typeface="+mn-cs"/>
              </a:rPr>
              <a:t>	Cara menggambar garis lurus adalah dengan menentukan nilai X atau Y secara  acak. Perlu di ingat bahwa dua titik sudut cukup untuk membuat garis lurus pada bidang koordinnat cartesius.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id-ID" sz="1200" b="0" i="0" u="none" strike="noStrike" kern="1200" cap="none" spc="0" normalizeH="0" baseline="0" noProof="0" smtClean="0">
                <a:ln>
                  <a:noFill/>
                </a:ln>
                <a:solidFill>
                  <a:srgbClr val="663300"/>
                </a:solidFill>
                <a:effectLst/>
                <a:uLnTx/>
                <a:uFillTx/>
                <a:latin typeface="Kristen ITC" pitchFamily="66" charset="0"/>
                <a:ea typeface="+mn-ea"/>
                <a:cs typeface="+mn-cs"/>
              </a:rPr>
              <a:t>		</a:t>
            </a:r>
            <a:endParaRPr kumimoji="0" lang="id-ID" sz="1200" b="0" i="0" u="none" strike="noStrike" kern="1200" cap="none" spc="0" normalizeH="0" baseline="0" noProof="0" dirty="0" smtClean="0">
              <a:ln>
                <a:noFill/>
              </a:ln>
              <a:solidFill>
                <a:srgbClr val="663300"/>
              </a:solidFill>
              <a:effectLst/>
              <a:uLnTx/>
              <a:uFillTx/>
              <a:latin typeface="Kristen ITC" pitchFamily="66" charset="0"/>
              <a:ea typeface="+mn-ea"/>
              <a:cs typeface="+mn-cs"/>
            </a:endParaRPr>
          </a:p>
        </p:txBody>
      </p:sp>
      <p:sp>
        <p:nvSpPr>
          <p:cNvPr id="39" name="TextBox 4"/>
          <p:cNvSpPr txBox="1">
            <a:spLocks noChangeArrowheads="1"/>
          </p:cNvSpPr>
          <p:nvPr/>
        </p:nvSpPr>
        <p:spPr bwMode="auto">
          <a:xfrm>
            <a:off x="2928926" y="3929065"/>
            <a:ext cx="2928938" cy="830997"/>
          </a:xfrm>
          <a:prstGeom prst="rect">
            <a:avLst/>
          </a:prstGeom>
          <a:noFill/>
          <a:ln w="9525">
            <a:noFill/>
            <a:miter lim="800000"/>
            <a:headEnd/>
            <a:tailEnd/>
          </a:ln>
        </p:spPr>
        <p:txBody>
          <a:bodyPr wrap="square">
            <a:spAutoFit/>
          </a:bodyPr>
          <a:lstStyle/>
          <a:p>
            <a:r>
              <a:rPr lang="id-ID" sz="1200" dirty="0">
                <a:solidFill>
                  <a:srgbClr val="663300"/>
                </a:solidFill>
                <a:latin typeface="Kristen ITC" pitchFamily="66" charset="0"/>
              </a:rPr>
              <a:t>Contoh :</a:t>
            </a:r>
          </a:p>
          <a:p>
            <a:r>
              <a:rPr lang="id-ID" sz="1200" dirty="0">
                <a:solidFill>
                  <a:srgbClr val="663300"/>
                </a:solidFill>
                <a:latin typeface="Kristen ITC" pitchFamily="66" charset="0"/>
              </a:rPr>
              <a:t>Gambarlah garis dengan persamaan :</a:t>
            </a:r>
          </a:p>
          <a:p>
            <a:r>
              <a:rPr lang="id-ID" sz="1200" dirty="0">
                <a:solidFill>
                  <a:srgbClr val="663300"/>
                </a:solidFill>
                <a:latin typeface="Kristen ITC" pitchFamily="66" charset="0"/>
              </a:rPr>
              <a:t>a. </a:t>
            </a:r>
          </a:p>
          <a:p>
            <a:r>
              <a:rPr lang="id-ID" sz="1200" dirty="0">
                <a:solidFill>
                  <a:srgbClr val="663300"/>
                </a:solidFill>
                <a:latin typeface="Kristen ITC" pitchFamily="66" charset="0"/>
              </a:rPr>
              <a:t>b. </a:t>
            </a:r>
          </a:p>
        </p:txBody>
      </p:sp>
      <p:grpSp>
        <p:nvGrpSpPr>
          <p:cNvPr id="40" name="Group 39"/>
          <p:cNvGrpSpPr/>
          <p:nvPr/>
        </p:nvGrpSpPr>
        <p:grpSpPr>
          <a:xfrm>
            <a:off x="3214678" y="4357694"/>
            <a:ext cx="928694" cy="428628"/>
            <a:chOff x="2214563" y="5143500"/>
            <a:chExt cx="1089025" cy="746125"/>
          </a:xfrm>
        </p:grpSpPr>
        <p:pic>
          <p:nvPicPr>
            <p:cNvPr id="41"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214563" y="5143500"/>
              <a:ext cx="1089025" cy="357188"/>
            </a:xfrm>
            <a:prstGeom prst="rect">
              <a:avLst/>
            </a:prstGeom>
            <a:noFill/>
            <a:ln w="9525">
              <a:noFill/>
              <a:miter lim="800000"/>
              <a:headEnd/>
              <a:tailEnd/>
            </a:ln>
          </p:spPr>
        </p:pic>
        <p:pic>
          <p:nvPicPr>
            <p:cNvPr id="42" name="Picture 6"/>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286000" y="5500688"/>
              <a:ext cx="857250" cy="388937"/>
            </a:xfrm>
            <a:prstGeom prst="rect">
              <a:avLst/>
            </a:prstGeom>
            <a:noFill/>
            <a:ln w="9525">
              <a:noFill/>
              <a:miter lim="800000"/>
              <a:headEnd/>
              <a:tailEnd/>
            </a:ln>
          </p:spPr>
        </p:pic>
      </p:grpSp>
      <p:sp>
        <p:nvSpPr>
          <p:cNvPr id="43" name="Oval 42">
            <a:hlinkClick r:id="rId8" action="ppaction://hlinksldjump" highlightClick="1"/>
          </p:cNvPr>
          <p:cNvSpPr/>
          <p:nvPr/>
        </p:nvSpPr>
        <p:spPr>
          <a:xfrm>
            <a:off x="7963720" y="5357826"/>
            <a:ext cx="1180280" cy="571504"/>
          </a:xfrm>
          <a:prstGeom prst="ellipse">
            <a:avLst/>
          </a:prstGeom>
          <a:blipFill>
            <a:blip r:embed="rId9"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44" name="Right Arrow 43">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45" name="Right Arrow 44">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46" name="Bevel 45"/>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47" name="Rounded Rectangle 46">
            <a:hlinkClick r:id="rId10"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48" name="Rounded Rectangle 47">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49" name="Rounded Rectangle 48">
            <a:hlinkClick r:id="rId11"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50" name="Group 49"/>
          <p:cNvGrpSpPr/>
          <p:nvPr/>
        </p:nvGrpSpPr>
        <p:grpSpPr>
          <a:xfrm>
            <a:off x="0" y="785794"/>
            <a:ext cx="9144000" cy="714380"/>
            <a:chOff x="0" y="2000240"/>
            <a:chExt cx="9144000" cy="1714512"/>
          </a:xfrm>
        </p:grpSpPr>
        <p:sp>
          <p:nvSpPr>
            <p:cNvPr id="51" name="Bevel 50"/>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2" name="Bevel 51">
              <a:hlinkClick r:id="rId12"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3" name="Bevel 52">
              <a:hlinkClick r:id="rId13"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Bevel 53">
              <a:hlinkClick r:id="rId14"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3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47"/>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48"/>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49"/>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7" grpId="0" animBg="1"/>
      <p:bldP spid="48"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285784" y="6429396"/>
            <a:ext cx="9715568" cy="428628"/>
            <a:chOff x="0" y="6000768"/>
            <a:chExt cx="9144000" cy="857232"/>
          </a:xfrm>
        </p:grpSpPr>
        <p:sp>
          <p:nvSpPr>
            <p:cNvPr id="12" name="Bevel 1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3" name="Rectangle 1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4" name="Rectangle 1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5" name="Rectangle 1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6" name="Rectangle 1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7" name="Rectangle 1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8" name="Group 17"/>
          <p:cNvGrpSpPr/>
          <p:nvPr/>
        </p:nvGrpSpPr>
        <p:grpSpPr>
          <a:xfrm>
            <a:off x="-285784" y="6357958"/>
            <a:ext cx="9715568" cy="500066"/>
            <a:chOff x="0" y="6000768"/>
            <a:chExt cx="9144000" cy="857232"/>
          </a:xfrm>
        </p:grpSpPr>
        <p:sp>
          <p:nvSpPr>
            <p:cNvPr id="19" name="Bevel 1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0" name="Rectangle 1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1" name="Rectangle 2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2" name="Rectangle 2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3" name="Rectangle 2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24" name="Rectangle 2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9" name="Rectangle 28">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 name="Picture 3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36" name="Rectangle 3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37" name="Picture 3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743216" y="2786078"/>
            <a:ext cx="928694" cy="304307"/>
          </a:xfrm>
          <a:prstGeom prst="rect">
            <a:avLst/>
          </a:prstGeom>
          <a:noFill/>
          <a:ln w="9525">
            <a:noFill/>
            <a:miter lim="800000"/>
            <a:headEnd/>
            <a:tailEnd/>
          </a:ln>
        </p:spPr>
      </p:pic>
      <p:pic>
        <p:nvPicPr>
          <p:cNvPr id="38"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243282" y="3204333"/>
            <a:ext cx="642942" cy="367563"/>
          </a:xfrm>
          <a:prstGeom prst="rect">
            <a:avLst/>
          </a:prstGeom>
          <a:noFill/>
          <a:ln w="9525">
            <a:noFill/>
            <a:miter lim="800000"/>
            <a:headEnd/>
            <a:tailEnd/>
          </a:ln>
        </p:spPr>
      </p:pic>
      <p:pic>
        <p:nvPicPr>
          <p:cNvPr id="39"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886489" y="3257136"/>
            <a:ext cx="1857388" cy="314759"/>
          </a:xfrm>
          <a:prstGeom prst="rect">
            <a:avLst/>
          </a:prstGeom>
          <a:noFill/>
          <a:ln w="9525">
            <a:noFill/>
            <a:miter lim="800000"/>
            <a:headEnd/>
            <a:tailEnd/>
          </a:ln>
        </p:spPr>
      </p:pic>
      <p:pic>
        <p:nvPicPr>
          <p:cNvPr id="40" name="Picture 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171845" y="3786210"/>
            <a:ext cx="749760" cy="428628"/>
          </a:xfrm>
          <a:prstGeom prst="rect">
            <a:avLst/>
          </a:prstGeom>
          <a:noFill/>
          <a:ln w="9525">
            <a:noFill/>
            <a:miter lim="800000"/>
            <a:headEnd/>
            <a:tailEnd/>
          </a:ln>
        </p:spPr>
      </p:pic>
      <p:pic>
        <p:nvPicPr>
          <p:cNvPr id="41" name="Picture 7"/>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5886489" y="3929086"/>
            <a:ext cx="1857388" cy="314897"/>
          </a:xfrm>
          <a:prstGeom prst="rect">
            <a:avLst/>
          </a:prstGeom>
          <a:noFill/>
          <a:ln w="9525">
            <a:noFill/>
            <a:miter lim="800000"/>
            <a:headEnd/>
            <a:tailEnd/>
          </a:ln>
        </p:spPr>
      </p:pic>
      <p:sp>
        <p:nvSpPr>
          <p:cNvPr id="42" name="Content Placeholder 2"/>
          <p:cNvSpPr txBox="1">
            <a:spLocks/>
          </p:cNvSpPr>
          <p:nvPr/>
        </p:nvSpPr>
        <p:spPr bwMode="auto">
          <a:xfrm>
            <a:off x="2100274" y="2357450"/>
            <a:ext cx="6686568" cy="20716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id-ID" sz="1200" b="0" i="0" u="none" strike="noStrike" kern="0" cap="none" spc="0" normalizeH="0" baseline="0" noProof="0" dirty="0" smtClean="0">
                <a:ln>
                  <a:noFill/>
                </a:ln>
                <a:solidFill>
                  <a:srgbClr val="663300"/>
                </a:solidFill>
                <a:effectLst/>
                <a:uLnTx/>
                <a:uFillTx/>
                <a:latin typeface="Kristen ITC" pitchFamily="66" charset="0"/>
                <a:ea typeface="+mn-ea"/>
                <a:cs typeface="+mn-cs"/>
              </a:rPr>
              <a:t>Penyelesaian :</a:t>
            </a:r>
          </a:p>
          <a:p>
            <a:pPr marL="514350" marR="0" lvl="0" indent="-514350" algn="l" defTabSz="914400" rtl="0" eaLnBrk="0" fontAlgn="base" latinLnBrk="0" hangingPunct="0">
              <a:lnSpc>
                <a:spcPct val="100000"/>
              </a:lnSpc>
              <a:spcBef>
                <a:spcPct val="20000"/>
              </a:spcBef>
              <a:spcAft>
                <a:spcPct val="0"/>
              </a:spcAft>
              <a:buClrTx/>
              <a:buSzTx/>
              <a:buFontTx/>
              <a:buAutoNum type="alphaLcPeriod"/>
              <a:tabLst/>
              <a:defRPr/>
            </a:pPr>
            <a:r>
              <a:rPr kumimoji="0" lang="id-ID" sz="1200" b="0" i="0" u="none" strike="noStrike" kern="0" cap="none" spc="0" normalizeH="0" baseline="0" noProof="0" dirty="0" smtClean="0">
                <a:ln>
                  <a:noFill/>
                </a:ln>
                <a:solidFill>
                  <a:srgbClr val="663300"/>
                </a:solidFill>
                <a:effectLst/>
                <a:uLnTx/>
                <a:uFillTx/>
                <a:latin typeface="Kristen ITC" pitchFamily="66" charset="0"/>
                <a:ea typeface="+mn-ea"/>
                <a:cs typeface="+mn-cs"/>
              </a:rPr>
              <a:t>Langkah pertama adalah menentukan nilai x dan y yang memenuhi persamaan</a:t>
            </a:r>
          </a:p>
          <a:p>
            <a:pPr marL="514350" marR="0" lvl="0" indent="-514350" algn="l" defTabSz="914400" rtl="0" eaLnBrk="0" fontAlgn="base" latinLnBrk="0" hangingPunct="0">
              <a:lnSpc>
                <a:spcPct val="100000"/>
              </a:lnSpc>
              <a:spcBef>
                <a:spcPct val="20000"/>
              </a:spcBef>
              <a:spcAft>
                <a:spcPct val="0"/>
              </a:spcAft>
              <a:buClrTx/>
              <a:buSzTx/>
              <a:buFontTx/>
              <a:buAutoNum type="alphaLcPeriod"/>
              <a:tabLst/>
              <a:defRPr/>
            </a:pPr>
            <a:endParaRPr kumimoji="0" lang="id-ID" sz="1200" b="0" i="0" u="none" strike="noStrike" kern="0" cap="none" spc="0" normalizeH="0" baseline="0" noProof="0" dirty="0" smtClean="0">
              <a:ln>
                <a:noFill/>
              </a:ln>
              <a:solidFill>
                <a:srgbClr val="663300"/>
              </a:solidFill>
              <a:effectLst/>
              <a:uLnTx/>
              <a:uFillTx/>
              <a:latin typeface="Kristen ITC" pitchFamily="66" charset="0"/>
              <a:ea typeface="+mn-ea"/>
              <a:cs typeface="+mn-cs"/>
            </a:endParaRPr>
          </a:p>
          <a:p>
            <a:pPr marL="514350" marR="0" lvl="0" indent="-514350" algn="l" defTabSz="914400" rtl="0" eaLnBrk="0" fontAlgn="base" latinLnBrk="0" hangingPunct="0">
              <a:lnSpc>
                <a:spcPct val="100000"/>
              </a:lnSpc>
              <a:spcBef>
                <a:spcPct val="20000"/>
              </a:spcBef>
              <a:spcAft>
                <a:spcPct val="0"/>
              </a:spcAft>
              <a:buClrTx/>
              <a:buSzTx/>
              <a:buFontTx/>
              <a:buNone/>
              <a:tabLst/>
              <a:defRPr/>
            </a:pPr>
            <a:r>
              <a:rPr kumimoji="0" lang="id-ID" sz="1200" b="0" i="0" u="none" strike="noStrike" kern="0" cap="none" spc="0" normalizeH="0" baseline="0" noProof="0" dirty="0" smtClean="0">
                <a:ln>
                  <a:noFill/>
                </a:ln>
                <a:solidFill>
                  <a:srgbClr val="663300"/>
                </a:solidFill>
                <a:effectLst/>
                <a:uLnTx/>
                <a:uFillTx/>
                <a:latin typeface="Kristen ITC" pitchFamily="66" charset="0"/>
                <a:ea typeface="+mn-ea"/>
                <a:cs typeface="+mn-cs"/>
              </a:rPr>
              <a:t>	misalkan :  	      </a:t>
            </a:r>
          </a:p>
          <a:p>
            <a:pPr marL="514350" marR="0" lvl="0" indent="-514350" algn="l" defTabSz="914400" rtl="0" eaLnBrk="0" fontAlgn="base" latinLnBrk="0" hangingPunct="0">
              <a:lnSpc>
                <a:spcPct val="100000"/>
              </a:lnSpc>
              <a:spcBef>
                <a:spcPct val="20000"/>
              </a:spcBef>
              <a:spcAft>
                <a:spcPct val="0"/>
              </a:spcAft>
              <a:buClrTx/>
              <a:buSzTx/>
              <a:buFontTx/>
              <a:buNone/>
              <a:tabLst/>
              <a:defRPr/>
            </a:pPr>
            <a:r>
              <a:rPr lang="id-ID" sz="1200" kern="0" dirty="0" smtClean="0">
                <a:solidFill>
                  <a:srgbClr val="663300"/>
                </a:solidFill>
                <a:latin typeface="Kristen ITC" pitchFamily="66" charset="0"/>
                <a:cs typeface="+mn-cs"/>
              </a:rPr>
              <a:t>	</a:t>
            </a:r>
            <a:r>
              <a:rPr kumimoji="0" lang="id-ID" sz="1200" b="0" i="0" u="none" strike="noStrike" kern="0" cap="none" spc="0" normalizeH="0" baseline="0" noProof="0" dirty="0" smtClean="0">
                <a:ln>
                  <a:noFill/>
                </a:ln>
                <a:solidFill>
                  <a:srgbClr val="663300"/>
                </a:solidFill>
                <a:effectLst/>
                <a:uLnTx/>
                <a:uFillTx/>
                <a:latin typeface="Kristen ITC" pitchFamily="66" charset="0"/>
                <a:ea typeface="+mn-ea"/>
                <a:cs typeface="+mn-cs"/>
              </a:rPr>
              <a:t>maka 	sehingga diperoleh titik 	</a:t>
            </a:r>
          </a:p>
          <a:p>
            <a:pPr marL="514350" marR="0" lvl="0" indent="-514350" algn="l" defTabSz="914400" rtl="0" eaLnBrk="0" fontAlgn="base" latinLnBrk="0" hangingPunct="0">
              <a:lnSpc>
                <a:spcPct val="100000"/>
              </a:lnSpc>
              <a:spcBef>
                <a:spcPct val="20000"/>
              </a:spcBef>
              <a:spcAft>
                <a:spcPct val="0"/>
              </a:spcAft>
              <a:buClrTx/>
              <a:buSzTx/>
              <a:buFontTx/>
              <a:buNone/>
              <a:tabLst/>
              <a:defRPr/>
            </a:pPr>
            <a:r>
              <a:rPr lang="id-ID" sz="1200" kern="0" dirty="0" smtClean="0">
                <a:solidFill>
                  <a:srgbClr val="663300"/>
                </a:solidFill>
                <a:latin typeface="Kristen ITC" pitchFamily="66" charset="0"/>
                <a:cs typeface="+mn-cs"/>
              </a:rPr>
              <a:t>	</a:t>
            </a:r>
            <a:r>
              <a:rPr kumimoji="0" lang="id-ID" sz="1200" b="0" i="0" u="none" strike="noStrike" kern="0" cap="none" spc="0" normalizeH="0" baseline="0" noProof="0" dirty="0" smtClean="0">
                <a:ln>
                  <a:noFill/>
                </a:ln>
                <a:solidFill>
                  <a:srgbClr val="663300"/>
                </a:solidFill>
                <a:effectLst/>
                <a:uLnTx/>
                <a:uFillTx/>
                <a:latin typeface="Kristen ITC" pitchFamily="66" charset="0"/>
                <a:ea typeface="+mn-ea"/>
                <a:cs typeface="+mn-cs"/>
              </a:rPr>
              <a:t>koordinat (0,4)</a:t>
            </a:r>
          </a:p>
          <a:p>
            <a:pPr marL="514350" marR="0" lvl="0" indent="-514350" algn="l" defTabSz="914400" rtl="0" eaLnBrk="0" fontAlgn="base" latinLnBrk="0" hangingPunct="0">
              <a:lnSpc>
                <a:spcPct val="100000"/>
              </a:lnSpc>
              <a:spcBef>
                <a:spcPct val="20000"/>
              </a:spcBef>
              <a:spcAft>
                <a:spcPct val="0"/>
              </a:spcAft>
              <a:buClrTx/>
              <a:buSzTx/>
              <a:buFontTx/>
              <a:buNone/>
              <a:tabLst/>
              <a:defRPr/>
            </a:pPr>
            <a:endParaRPr kumimoji="0" lang="id-ID" sz="1200" b="0" i="0" u="none" strike="noStrike" kern="0" cap="none" spc="0" normalizeH="0" baseline="0" noProof="0" dirty="0" smtClean="0">
              <a:ln>
                <a:noFill/>
              </a:ln>
              <a:solidFill>
                <a:srgbClr val="663300"/>
              </a:solidFill>
              <a:effectLst/>
              <a:uLnTx/>
              <a:uFillTx/>
              <a:latin typeface="Kristen ITC" pitchFamily="66" charset="0"/>
              <a:ea typeface="+mn-ea"/>
              <a:cs typeface="+mn-cs"/>
            </a:endParaRPr>
          </a:p>
          <a:p>
            <a:pPr marL="514350" marR="0" lvl="0" indent="-514350" algn="l" defTabSz="914400" rtl="0" eaLnBrk="0" fontAlgn="base" latinLnBrk="0" hangingPunct="0">
              <a:lnSpc>
                <a:spcPct val="100000"/>
              </a:lnSpc>
              <a:spcBef>
                <a:spcPct val="20000"/>
              </a:spcBef>
              <a:spcAft>
                <a:spcPct val="0"/>
              </a:spcAft>
              <a:buClrTx/>
              <a:buSzTx/>
              <a:buFontTx/>
              <a:buNone/>
              <a:tabLst/>
              <a:defRPr/>
            </a:pPr>
            <a:r>
              <a:rPr kumimoji="0" lang="id-ID" sz="1200" b="0" i="0" u="none" strike="noStrike" kern="0" cap="none" spc="0" normalizeH="0" baseline="0" noProof="0" dirty="0" smtClean="0">
                <a:ln>
                  <a:noFill/>
                </a:ln>
                <a:solidFill>
                  <a:srgbClr val="663300"/>
                </a:solidFill>
                <a:effectLst/>
                <a:uLnTx/>
                <a:uFillTx/>
                <a:latin typeface="Kristen ITC" pitchFamily="66" charset="0"/>
                <a:ea typeface="+mn-ea"/>
                <a:cs typeface="+mn-cs"/>
              </a:rPr>
              <a:t>	 maka	sehingga diperoleh titik </a:t>
            </a:r>
          </a:p>
          <a:p>
            <a:pPr marL="514350" marR="0" lvl="0" indent="-514350" algn="l" defTabSz="914400" rtl="0" eaLnBrk="0" fontAlgn="base" latinLnBrk="0" hangingPunct="0">
              <a:lnSpc>
                <a:spcPct val="100000"/>
              </a:lnSpc>
              <a:spcBef>
                <a:spcPct val="20000"/>
              </a:spcBef>
              <a:spcAft>
                <a:spcPct val="0"/>
              </a:spcAft>
              <a:buClrTx/>
              <a:buSzTx/>
              <a:buFontTx/>
              <a:buNone/>
              <a:tabLst/>
              <a:defRPr/>
            </a:pPr>
            <a:r>
              <a:rPr kumimoji="0" lang="id-ID" sz="1200" b="0" i="0" u="none" strike="noStrike" kern="0" cap="none" spc="0" normalizeH="0" baseline="0" noProof="0" dirty="0" smtClean="0">
                <a:ln>
                  <a:noFill/>
                </a:ln>
                <a:solidFill>
                  <a:srgbClr val="663300"/>
                </a:solidFill>
                <a:effectLst/>
                <a:uLnTx/>
                <a:uFillTx/>
                <a:latin typeface="Kristen ITC" pitchFamily="66" charset="0"/>
                <a:ea typeface="+mn-ea"/>
                <a:cs typeface="+mn-cs"/>
              </a:rPr>
              <a:t>	koordinat (3,1) </a:t>
            </a:r>
          </a:p>
          <a:p>
            <a:pPr marL="514350" marR="0" lvl="0" indent="-514350" algn="l" defTabSz="914400" rtl="0" eaLnBrk="0" fontAlgn="base" latinLnBrk="0" hangingPunct="0">
              <a:lnSpc>
                <a:spcPct val="100000"/>
              </a:lnSpc>
              <a:spcBef>
                <a:spcPct val="20000"/>
              </a:spcBef>
              <a:spcAft>
                <a:spcPct val="0"/>
              </a:spcAft>
              <a:buClrTx/>
              <a:buSzTx/>
              <a:buFontTx/>
              <a:buNone/>
              <a:tabLst/>
              <a:defRPr/>
            </a:pPr>
            <a:r>
              <a:rPr kumimoji="0" lang="id-ID" sz="1200" b="0" i="0" u="none" strike="noStrike" kern="0" cap="none" spc="0" normalizeH="0" baseline="0" noProof="0" dirty="0" smtClean="0">
                <a:ln>
                  <a:noFill/>
                </a:ln>
                <a:solidFill>
                  <a:srgbClr val="663300"/>
                </a:solidFill>
                <a:effectLst/>
                <a:uLnTx/>
                <a:uFillTx/>
                <a:latin typeface="Kristen ITC" pitchFamily="66" charset="0"/>
                <a:ea typeface="+mn-ea"/>
                <a:cs typeface="+mn-cs"/>
              </a:rPr>
              <a:t>		   </a:t>
            </a:r>
          </a:p>
        </p:txBody>
      </p:sp>
      <p:sp>
        <p:nvSpPr>
          <p:cNvPr id="43" name="Oval 42">
            <a:hlinkClick r:id="rId11" action="ppaction://hlinksldjump" highlightClick="1"/>
          </p:cNvPr>
          <p:cNvSpPr/>
          <p:nvPr/>
        </p:nvSpPr>
        <p:spPr>
          <a:xfrm>
            <a:off x="7963720" y="5357826"/>
            <a:ext cx="1180280" cy="571504"/>
          </a:xfrm>
          <a:prstGeom prst="ellipse">
            <a:avLst/>
          </a:prstGeom>
          <a:blipFill>
            <a:blip r:embed="rId1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44" name="Right Arrow 43">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45" name="Right Arrow 44">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46" name="Bevel 45"/>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47" name="Rounded Rectangle 46">
            <a:hlinkClick r:id="rId13"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48" name="Rounded Rectangle 47">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49" name="Rounded Rectangle 48">
            <a:hlinkClick r:id="rId14"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50" name="Group 49"/>
          <p:cNvGrpSpPr/>
          <p:nvPr/>
        </p:nvGrpSpPr>
        <p:grpSpPr>
          <a:xfrm>
            <a:off x="0" y="785794"/>
            <a:ext cx="9144000" cy="714380"/>
            <a:chOff x="0" y="2000240"/>
            <a:chExt cx="9144000" cy="1714512"/>
          </a:xfrm>
        </p:grpSpPr>
        <p:sp>
          <p:nvSpPr>
            <p:cNvPr id="51" name="Bevel 50"/>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2" name="Bevel 51">
              <a:hlinkClick r:id="rId15"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3" name="Bevel 52">
              <a:hlinkClick r:id="rId16"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Bevel 53">
              <a:hlinkClick r:id="rId17"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3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47"/>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48"/>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49"/>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7" grpId="0" animBg="1"/>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285784" y="6429396"/>
            <a:ext cx="9715568" cy="428628"/>
            <a:chOff x="0" y="6000768"/>
            <a:chExt cx="9144000" cy="857232"/>
          </a:xfrm>
        </p:grpSpPr>
        <p:sp>
          <p:nvSpPr>
            <p:cNvPr id="12" name="Bevel 1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3" name="Rectangle 1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4" name="Rectangle 1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5" name="Rectangle 1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6" name="Rectangle 1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7" name="Rectangle 1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8" name="Group 17"/>
          <p:cNvGrpSpPr/>
          <p:nvPr/>
        </p:nvGrpSpPr>
        <p:grpSpPr>
          <a:xfrm>
            <a:off x="-285784" y="6357958"/>
            <a:ext cx="9715568" cy="500066"/>
            <a:chOff x="0" y="6000768"/>
            <a:chExt cx="9144000" cy="857232"/>
          </a:xfrm>
        </p:grpSpPr>
        <p:sp>
          <p:nvSpPr>
            <p:cNvPr id="19" name="Bevel 1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0" name="Rectangle 1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1" name="Rectangle 2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2" name="Rectangle 2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3" name="Rectangle 2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24" name="Rectangle 2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9" name="Rectangle 28">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 name="Picture 3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36" name="Rectangle 3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Content Placeholder 2"/>
          <p:cNvSpPr txBox="1">
            <a:spLocks/>
          </p:cNvSpPr>
          <p:nvPr/>
        </p:nvSpPr>
        <p:spPr>
          <a:xfrm>
            <a:off x="2786079" y="2071678"/>
            <a:ext cx="4286251" cy="64292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id-ID" sz="1400" b="0" i="0" u="none" strike="noStrike" kern="1200" cap="none" spc="0" normalizeH="0" baseline="0" noProof="0" smtClean="0">
                <a:ln>
                  <a:noFill/>
                </a:ln>
                <a:solidFill>
                  <a:srgbClr val="663300"/>
                </a:solidFill>
                <a:effectLst/>
                <a:uLnTx/>
                <a:uFillTx/>
                <a:latin typeface="Kristen ITC" pitchFamily="66" charset="0"/>
                <a:ea typeface="+mn-ea"/>
                <a:cs typeface="+mn-cs"/>
              </a:rPr>
              <a:t>	Kemudian dari dua titik tersebut dapat digambarkan garis lurus seperti berikut</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id-ID" sz="1400" b="0" i="0" u="none" strike="noStrike" kern="1200" cap="none" spc="0" normalizeH="0" baseline="0" noProof="0" smtClean="0">
              <a:ln>
                <a:noFill/>
              </a:ln>
              <a:solidFill>
                <a:srgbClr val="663300"/>
              </a:solidFill>
              <a:effectLst/>
              <a:uLnTx/>
              <a:uFillTx/>
              <a:latin typeface="Kristen ITC" pitchFamily="66"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id-ID" sz="1400" b="0" i="0" u="none" strike="noStrike" kern="1200" cap="none" spc="0" normalizeH="0" baseline="0" noProof="0" dirty="0" smtClean="0">
              <a:ln>
                <a:noFill/>
              </a:ln>
              <a:solidFill>
                <a:srgbClr val="663300"/>
              </a:solidFill>
              <a:effectLst/>
              <a:uLnTx/>
              <a:uFillTx/>
              <a:latin typeface="Kristen ITC" pitchFamily="66" charset="0"/>
              <a:ea typeface="+mn-ea"/>
              <a:cs typeface="+mn-cs"/>
            </a:endParaRPr>
          </a:p>
        </p:txBody>
      </p:sp>
      <p:grpSp>
        <p:nvGrpSpPr>
          <p:cNvPr id="38" name="Group 37"/>
          <p:cNvGrpSpPr/>
          <p:nvPr/>
        </p:nvGrpSpPr>
        <p:grpSpPr>
          <a:xfrm>
            <a:off x="3714773" y="2928934"/>
            <a:ext cx="2786066" cy="2928958"/>
            <a:chOff x="2357438" y="2143125"/>
            <a:chExt cx="4143375" cy="4071938"/>
          </a:xfrm>
        </p:grpSpPr>
        <p:cxnSp>
          <p:nvCxnSpPr>
            <p:cNvPr id="39" name="Straight Arrow Connector 38"/>
            <p:cNvCxnSpPr/>
            <p:nvPr/>
          </p:nvCxnSpPr>
          <p:spPr>
            <a:xfrm rot="10800000">
              <a:off x="2357438" y="4114800"/>
              <a:ext cx="4000500"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40" name="TextBox 10"/>
            <p:cNvSpPr txBox="1">
              <a:spLocks noChangeArrowheads="1"/>
            </p:cNvSpPr>
            <p:nvPr/>
          </p:nvSpPr>
          <p:spPr bwMode="auto">
            <a:xfrm>
              <a:off x="2428875" y="4186238"/>
              <a:ext cx="1928813" cy="299030"/>
            </a:xfrm>
            <a:prstGeom prst="rect">
              <a:avLst/>
            </a:prstGeom>
            <a:noFill/>
            <a:ln w="9525">
              <a:noFill/>
              <a:miter lim="800000"/>
              <a:headEnd/>
              <a:tailEnd/>
            </a:ln>
          </p:spPr>
          <p:txBody>
            <a:bodyPr>
              <a:spAutoFit/>
            </a:bodyPr>
            <a:lstStyle/>
            <a:p>
              <a:r>
                <a:rPr lang="id-ID" sz="900">
                  <a:solidFill>
                    <a:srgbClr val="003300"/>
                  </a:solidFill>
                </a:rPr>
                <a:t>-4       -3       -2     -1</a:t>
              </a:r>
            </a:p>
          </p:txBody>
        </p:sp>
        <p:sp>
          <p:nvSpPr>
            <p:cNvPr id="41" name="TextBox 8"/>
            <p:cNvSpPr txBox="1">
              <a:spLocks noChangeArrowheads="1"/>
            </p:cNvSpPr>
            <p:nvPr/>
          </p:nvSpPr>
          <p:spPr bwMode="auto">
            <a:xfrm>
              <a:off x="4143374" y="2400299"/>
              <a:ext cx="214313" cy="1375542"/>
            </a:xfrm>
            <a:prstGeom prst="rect">
              <a:avLst/>
            </a:prstGeom>
            <a:noFill/>
            <a:ln w="9525">
              <a:noFill/>
              <a:miter lim="800000"/>
              <a:headEnd/>
              <a:tailEnd/>
            </a:ln>
          </p:spPr>
          <p:txBody>
            <a:bodyPr>
              <a:spAutoFit/>
            </a:bodyPr>
            <a:lstStyle/>
            <a:p>
              <a:r>
                <a:rPr lang="id-ID" sz="900">
                  <a:solidFill>
                    <a:srgbClr val="003300"/>
                  </a:solidFill>
                </a:rPr>
                <a:t>4</a:t>
              </a:r>
            </a:p>
            <a:p>
              <a:endParaRPr lang="id-ID" sz="900">
                <a:solidFill>
                  <a:srgbClr val="003300"/>
                </a:solidFill>
              </a:endParaRPr>
            </a:p>
            <a:p>
              <a:r>
                <a:rPr lang="id-ID" sz="900">
                  <a:solidFill>
                    <a:srgbClr val="003300"/>
                  </a:solidFill>
                </a:rPr>
                <a:t>3</a:t>
              </a:r>
            </a:p>
            <a:p>
              <a:endParaRPr lang="id-ID" sz="900">
                <a:solidFill>
                  <a:srgbClr val="003300"/>
                </a:solidFill>
              </a:endParaRPr>
            </a:p>
            <a:p>
              <a:r>
                <a:rPr lang="id-ID" sz="900">
                  <a:solidFill>
                    <a:srgbClr val="003300"/>
                  </a:solidFill>
                </a:rPr>
                <a:t>2</a:t>
              </a:r>
            </a:p>
            <a:p>
              <a:endParaRPr lang="id-ID" sz="900">
                <a:solidFill>
                  <a:srgbClr val="003300"/>
                </a:solidFill>
              </a:endParaRPr>
            </a:p>
            <a:p>
              <a:r>
                <a:rPr lang="id-ID" sz="900">
                  <a:solidFill>
                    <a:srgbClr val="003300"/>
                  </a:solidFill>
                </a:rPr>
                <a:t>1</a:t>
              </a:r>
            </a:p>
          </p:txBody>
        </p:sp>
        <p:sp>
          <p:nvSpPr>
            <p:cNvPr id="42" name="TextBox 14"/>
            <p:cNvSpPr txBox="1">
              <a:spLocks noChangeArrowheads="1"/>
            </p:cNvSpPr>
            <p:nvPr/>
          </p:nvSpPr>
          <p:spPr bwMode="auto">
            <a:xfrm>
              <a:off x="4071937" y="4471988"/>
              <a:ext cx="500062" cy="1375542"/>
            </a:xfrm>
            <a:prstGeom prst="rect">
              <a:avLst/>
            </a:prstGeom>
            <a:noFill/>
            <a:ln w="9525">
              <a:noFill/>
              <a:miter lim="800000"/>
              <a:headEnd/>
              <a:tailEnd/>
            </a:ln>
          </p:spPr>
          <p:txBody>
            <a:bodyPr>
              <a:spAutoFit/>
            </a:bodyPr>
            <a:lstStyle/>
            <a:p>
              <a:r>
                <a:rPr lang="id-ID" sz="900">
                  <a:solidFill>
                    <a:srgbClr val="003300"/>
                  </a:solidFill>
                </a:rPr>
                <a:t>-1</a:t>
              </a:r>
            </a:p>
            <a:p>
              <a:endParaRPr lang="id-ID" sz="900">
                <a:solidFill>
                  <a:srgbClr val="003300"/>
                </a:solidFill>
              </a:endParaRPr>
            </a:p>
            <a:p>
              <a:r>
                <a:rPr lang="id-ID" sz="900">
                  <a:solidFill>
                    <a:srgbClr val="003300"/>
                  </a:solidFill>
                </a:rPr>
                <a:t>-2</a:t>
              </a:r>
            </a:p>
            <a:p>
              <a:endParaRPr lang="id-ID" sz="900">
                <a:solidFill>
                  <a:srgbClr val="003300"/>
                </a:solidFill>
              </a:endParaRPr>
            </a:p>
            <a:p>
              <a:r>
                <a:rPr lang="id-ID" sz="900">
                  <a:solidFill>
                    <a:srgbClr val="003300"/>
                  </a:solidFill>
                </a:rPr>
                <a:t>-3</a:t>
              </a:r>
            </a:p>
            <a:p>
              <a:endParaRPr lang="id-ID" sz="900">
                <a:solidFill>
                  <a:srgbClr val="003300"/>
                </a:solidFill>
              </a:endParaRPr>
            </a:p>
            <a:p>
              <a:r>
                <a:rPr lang="id-ID" sz="900">
                  <a:solidFill>
                    <a:srgbClr val="003300"/>
                  </a:solidFill>
                </a:rPr>
                <a:t>-4</a:t>
              </a:r>
            </a:p>
          </p:txBody>
        </p:sp>
        <p:sp>
          <p:nvSpPr>
            <p:cNvPr id="43" name="TextBox 13"/>
            <p:cNvSpPr txBox="1">
              <a:spLocks noChangeArrowheads="1"/>
            </p:cNvSpPr>
            <p:nvPr/>
          </p:nvSpPr>
          <p:spPr bwMode="auto">
            <a:xfrm>
              <a:off x="4714875" y="4186238"/>
              <a:ext cx="1643062" cy="299030"/>
            </a:xfrm>
            <a:prstGeom prst="rect">
              <a:avLst/>
            </a:prstGeom>
            <a:noFill/>
            <a:ln w="9525">
              <a:noFill/>
              <a:miter lim="800000"/>
              <a:headEnd/>
              <a:tailEnd/>
            </a:ln>
          </p:spPr>
          <p:txBody>
            <a:bodyPr>
              <a:spAutoFit/>
            </a:bodyPr>
            <a:lstStyle/>
            <a:p>
              <a:r>
                <a:rPr lang="id-ID" sz="900">
                  <a:solidFill>
                    <a:srgbClr val="003300"/>
                  </a:solidFill>
                </a:rPr>
                <a:t>1       2       3     4</a:t>
              </a:r>
            </a:p>
          </p:txBody>
        </p:sp>
        <p:cxnSp>
          <p:nvCxnSpPr>
            <p:cNvPr id="44" name="Straight Connector 43"/>
            <p:cNvCxnSpPr/>
            <p:nvPr/>
          </p:nvCxnSpPr>
          <p:spPr>
            <a:xfrm rot="5400000" flipH="1" flipV="1">
              <a:off x="2572544" y="4114007"/>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45" name="Straight Connector 44"/>
            <p:cNvCxnSpPr/>
            <p:nvPr/>
          </p:nvCxnSpPr>
          <p:spPr>
            <a:xfrm rot="5400000" flipH="1" flipV="1">
              <a:off x="4785519" y="4114007"/>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46" name="Straight Connector 45"/>
            <p:cNvCxnSpPr/>
            <p:nvPr/>
          </p:nvCxnSpPr>
          <p:spPr>
            <a:xfrm rot="5400000" flipH="1" flipV="1">
              <a:off x="3001169" y="4114007"/>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47" name="Straight Connector 46"/>
            <p:cNvCxnSpPr/>
            <p:nvPr/>
          </p:nvCxnSpPr>
          <p:spPr>
            <a:xfrm rot="5400000" flipH="1" flipV="1">
              <a:off x="3501231" y="4114007"/>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48" name="Straight Connector 47"/>
            <p:cNvCxnSpPr/>
            <p:nvPr/>
          </p:nvCxnSpPr>
          <p:spPr>
            <a:xfrm rot="5400000" flipH="1" flipV="1">
              <a:off x="3929856" y="4114007"/>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49" name="Straight Connector 48"/>
            <p:cNvCxnSpPr/>
            <p:nvPr/>
          </p:nvCxnSpPr>
          <p:spPr>
            <a:xfrm rot="5400000" flipH="1" flipV="1">
              <a:off x="5214144" y="4114007"/>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0" name="Straight Connector 49"/>
            <p:cNvCxnSpPr/>
            <p:nvPr/>
          </p:nvCxnSpPr>
          <p:spPr>
            <a:xfrm rot="5400000" flipH="1" flipV="1">
              <a:off x="5642769" y="4114007"/>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1" name="Straight Connector 50"/>
            <p:cNvCxnSpPr/>
            <p:nvPr/>
          </p:nvCxnSpPr>
          <p:spPr>
            <a:xfrm rot="5400000" flipH="1" flipV="1">
              <a:off x="5999956" y="4114007"/>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2" name="Straight Connector 51"/>
            <p:cNvCxnSpPr/>
            <p:nvPr/>
          </p:nvCxnSpPr>
          <p:spPr>
            <a:xfrm>
              <a:off x="4357688" y="254317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3" name="Straight Connector 52"/>
            <p:cNvCxnSpPr/>
            <p:nvPr/>
          </p:nvCxnSpPr>
          <p:spPr>
            <a:xfrm>
              <a:off x="4357688" y="297180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4" name="Straight Connector 53"/>
            <p:cNvCxnSpPr/>
            <p:nvPr/>
          </p:nvCxnSpPr>
          <p:spPr>
            <a:xfrm>
              <a:off x="4357688" y="340042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5" name="Straight Connector 54"/>
            <p:cNvCxnSpPr/>
            <p:nvPr/>
          </p:nvCxnSpPr>
          <p:spPr>
            <a:xfrm>
              <a:off x="4357688" y="382905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6" name="Straight Connector 55"/>
            <p:cNvCxnSpPr/>
            <p:nvPr/>
          </p:nvCxnSpPr>
          <p:spPr>
            <a:xfrm>
              <a:off x="4357688" y="461327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7" name="Straight Connector 56"/>
            <p:cNvCxnSpPr/>
            <p:nvPr/>
          </p:nvCxnSpPr>
          <p:spPr>
            <a:xfrm>
              <a:off x="4357688" y="504190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8" name="Straight Connector 57"/>
            <p:cNvCxnSpPr/>
            <p:nvPr/>
          </p:nvCxnSpPr>
          <p:spPr>
            <a:xfrm>
              <a:off x="4357688" y="547052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9" name="Straight Connector 58"/>
            <p:cNvCxnSpPr/>
            <p:nvPr/>
          </p:nvCxnSpPr>
          <p:spPr>
            <a:xfrm>
              <a:off x="4357688" y="5899150"/>
              <a:ext cx="142875" cy="1588"/>
            </a:xfrm>
            <a:prstGeom prst="line">
              <a:avLst/>
            </a:prstGeom>
          </p:spPr>
          <p:style>
            <a:lnRef idx="3">
              <a:schemeClr val="accent2"/>
            </a:lnRef>
            <a:fillRef idx="0">
              <a:schemeClr val="accent2"/>
            </a:fillRef>
            <a:effectRef idx="2">
              <a:schemeClr val="accent2"/>
            </a:effectRef>
            <a:fontRef idx="minor">
              <a:schemeClr val="tx1"/>
            </a:fontRef>
          </p:style>
        </p:cxnSp>
        <p:sp>
          <p:nvSpPr>
            <p:cNvPr id="60" name="TextBox 107"/>
            <p:cNvSpPr txBox="1">
              <a:spLocks noChangeArrowheads="1"/>
            </p:cNvSpPr>
            <p:nvPr/>
          </p:nvSpPr>
          <p:spPr bwMode="auto">
            <a:xfrm>
              <a:off x="6286500" y="4186238"/>
              <a:ext cx="214313" cy="299030"/>
            </a:xfrm>
            <a:prstGeom prst="rect">
              <a:avLst/>
            </a:prstGeom>
            <a:noFill/>
            <a:ln w="9525">
              <a:noFill/>
              <a:miter lim="800000"/>
              <a:headEnd/>
              <a:tailEnd/>
            </a:ln>
          </p:spPr>
          <p:txBody>
            <a:bodyPr>
              <a:spAutoFit/>
            </a:bodyPr>
            <a:lstStyle/>
            <a:p>
              <a:r>
                <a:rPr lang="id-ID" sz="900">
                  <a:solidFill>
                    <a:srgbClr val="663300"/>
                  </a:solidFill>
                  <a:latin typeface="Kristen ITC" pitchFamily="66" charset="0"/>
                </a:rPr>
                <a:t>x</a:t>
              </a:r>
            </a:p>
          </p:txBody>
        </p:sp>
        <p:cxnSp>
          <p:nvCxnSpPr>
            <p:cNvPr id="61" name="Straight Arrow Connector 60"/>
            <p:cNvCxnSpPr/>
            <p:nvPr/>
          </p:nvCxnSpPr>
          <p:spPr>
            <a:xfrm rot="16200000" flipV="1">
              <a:off x="2428875" y="4214813"/>
              <a:ext cx="4000500"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62" name="TextBox 107"/>
            <p:cNvSpPr txBox="1">
              <a:spLocks noChangeArrowheads="1"/>
            </p:cNvSpPr>
            <p:nvPr/>
          </p:nvSpPr>
          <p:spPr bwMode="auto">
            <a:xfrm>
              <a:off x="4572000" y="2201863"/>
              <a:ext cx="214313" cy="299030"/>
            </a:xfrm>
            <a:prstGeom prst="rect">
              <a:avLst/>
            </a:prstGeom>
            <a:noFill/>
            <a:ln w="9525">
              <a:noFill/>
              <a:miter lim="800000"/>
              <a:headEnd/>
              <a:tailEnd/>
            </a:ln>
          </p:spPr>
          <p:txBody>
            <a:bodyPr>
              <a:spAutoFit/>
            </a:bodyPr>
            <a:lstStyle/>
            <a:p>
              <a:r>
                <a:rPr lang="id-ID" sz="900">
                  <a:solidFill>
                    <a:srgbClr val="663300"/>
                  </a:solidFill>
                  <a:latin typeface="Kristen ITC" pitchFamily="66" charset="0"/>
                </a:rPr>
                <a:t>y</a:t>
              </a:r>
            </a:p>
          </p:txBody>
        </p:sp>
        <p:cxnSp>
          <p:nvCxnSpPr>
            <p:cNvPr id="63" name="Straight Connector 62"/>
            <p:cNvCxnSpPr/>
            <p:nvPr/>
          </p:nvCxnSpPr>
          <p:spPr>
            <a:xfrm>
              <a:off x="4572000" y="3827463"/>
              <a:ext cx="1143000" cy="1587"/>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a:off x="5606257" y="3936206"/>
              <a:ext cx="215900" cy="1587"/>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sp>
          <p:nvSpPr>
            <p:cNvPr id="65" name="Flowchart: Connector 64"/>
            <p:cNvSpPr/>
            <p:nvPr/>
          </p:nvSpPr>
          <p:spPr>
            <a:xfrm>
              <a:off x="5643570" y="3757626"/>
              <a:ext cx="142875" cy="142875"/>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d-ID" sz="900"/>
            </a:p>
          </p:txBody>
        </p:sp>
        <p:sp>
          <p:nvSpPr>
            <p:cNvPr id="66" name="Flowchart: Connector 65"/>
            <p:cNvSpPr/>
            <p:nvPr/>
          </p:nvSpPr>
          <p:spPr>
            <a:xfrm>
              <a:off x="4357686" y="2471742"/>
              <a:ext cx="142875" cy="142875"/>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d-ID" sz="900"/>
            </a:p>
          </p:txBody>
        </p:sp>
        <p:cxnSp>
          <p:nvCxnSpPr>
            <p:cNvPr id="67" name="Straight Arrow Connector 66"/>
            <p:cNvCxnSpPr/>
            <p:nvPr/>
          </p:nvCxnSpPr>
          <p:spPr>
            <a:xfrm>
              <a:off x="4035425" y="2143125"/>
              <a:ext cx="2322513" cy="2298700"/>
            </a:xfrm>
            <a:prstGeom prst="straightConnector1">
              <a:avLst/>
            </a:prstGeom>
            <a:ln>
              <a:solidFill>
                <a:srgbClr val="663300"/>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grpSp>
      <p:sp>
        <p:nvSpPr>
          <p:cNvPr id="68" name="Oval 67">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69" name="Right Arrow 68">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70" name="Right Arrow 69">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71" name="Bevel 70"/>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72" name="Rounded Rectangle 71">
            <a:hlinkClick r:id="rId8"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73" name="Rounded Rectangle 72">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74" name="Rounded Rectangle 73">
            <a:hlinkClick r:id="rId9"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75" name="Group 74"/>
          <p:cNvGrpSpPr/>
          <p:nvPr/>
        </p:nvGrpSpPr>
        <p:grpSpPr>
          <a:xfrm>
            <a:off x="0" y="785794"/>
            <a:ext cx="9144000" cy="714380"/>
            <a:chOff x="0" y="2000240"/>
            <a:chExt cx="9144000" cy="1714512"/>
          </a:xfrm>
        </p:grpSpPr>
        <p:sp>
          <p:nvSpPr>
            <p:cNvPr id="76" name="Bevel 75"/>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7" name="Bevel 76">
              <a:hlinkClick r:id="rId10"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8" name="Bevel 77">
              <a:hlinkClick r:id="rId11"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9" name="Bevel 78">
              <a:hlinkClick r:id="rId12"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3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72"/>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73"/>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74"/>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285784" y="6429396"/>
            <a:ext cx="9715568" cy="428628"/>
            <a:chOff x="0" y="6000768"/>
            <a:chExt cx="9144000" cy="857232"/>
          </a:xfrm>
        </p:grpSpPr>
        <p:sp>
          <p:nvSpPr>
            <p:cNvPr id="12" name="Bevel 1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3" name="Rectangle 1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4" name="Rectangle 1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5" name="Rectangle 1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6" name="Rectangle 1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7" name="Rectangle 1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8" name="Group 17"/>
          <p:cNvGrpSpPr/>
          <p:nvPr/>
        </p:nvGrpSpPr>
        <p:grpSpPr>
          <a:xfrm>
            <a:off x="-285784" y="6357958"/>
            <a:ext cx="9715568" cy="500066"/>
            <a:chOff x="0" y="6000768"/>
            <a:chExt cx="9144000" cy="857232"/>
          </a:xfrm>
        </p:grpSpPr>
        <p:sp>
          <p:nvSpPr>
            <p:cNvPr id="19" name="Bevel 1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0" name="Rectangle 1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1" name="Rectangle 2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2" name="Rectangle 2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3" name="Rectangle 2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24" name="Rectangle 2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9" name="Rectangle 28">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 name="Picture 3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36" name="Rectangle 3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Oval 36">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38" name="Right Arrow 37">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39" name="Right Arrow 38">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40" name="Content Placeholder 2"/>
          <p:cNvSpPr txBox="1">
            <a:spLocks/>
          </p:cNvSpPr>
          <p:nvPr/>
        </p:nvSpPr>
        <p:spPr>
          <a:xfrm>
            <a:off x="2214622" y="2333165"/>
            <a:ext cx="5715011" cy="121442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id-ID" sz="1400" b="0" i="0" u="none" strike="noStrike" kern="1200" cap="none" spc="0" normalizeH="0" baseline="0" noProof="0" smtClean="0">
                <a:ln>
                  <a:noFill/>
                </a:ln>
                <a:solidFill>
                  <a:srgbClr val="663300"/>
                </a:solidFill>
                <a:effectLst/>
                <a:uLnTx/>
                <a:uFillTx/>
                <a:latin typeface="Kristen ITC" pitchFamily="66" charset="0"/>
                <a:ea typeface="+mn-ea"/>
                <a:cs typeface="+mn-cs"/>
              </a:rPr>
              <a:t>b. Seperti sebelumnya, tentukan dahulu nilai x atau y yang memenuhi persamaan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id-ID" sz="1400" b="0" i="0" u="none" strike="noStrike" kern="1200" cap="none" spc="0" normalizeH="0" baseline="0" noProof="0" smtClean="0">
                <a:ln>
                  <a:noFill/>
                </a:ln>
                <a:solidFill>
                  <a:srgbClr val="663300"/>
                </a:solidFill>
                <a:effectLst/>
                <a:uLnTx/>
                <a:uFillTx/>
                <a:latin typeface="Kristen ITC" pitchFamily="66" charset="0"/>
                <a:ea typeface="+mn-ea"/>
                <a:cs typeface="+mn-cs"/>
              </a:rPr>
              <a:t>	Misalkan :</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id-ID" sz="1400" b="0" i="0" u="none" strike="noStrike" kern="1200" cap="none" spc="0" normalizeH="0" baseline="0" noProof="0" smtClean="0">
              <a:ln>
                <a:noFill/>
              </a:ln>
              <a:solidFill>
                <a:srgbClr val="663300"/>
              </a:solidFill>
              <a:effectLst/>
              <a:uLnTx/>
              <a:uFillTx/>
              <a:latin typeface="Kristen ITC" pitchFamily="66"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id-ID" sz="1400" b="0" i="0" u="none" strike="noStrike" kern="1200" cap="none" spc="0" normalizeH="0" baseline="0" noProof="0" smtClean="0">
              <a:ln>
                <a:noFill/>
              </a:ln>
              <a:solidFill>
                <a:srgbClr val="663300"/>
              </a:solidFill>
              <a:effectLst/>
              <a:uLnTx/>
              <a:uFillTx/>
              <a:latin typeface="Kristen ITC" pitchFamily="66"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id-ID" sz="1400" b="0" i="0" u="none" strike="noStrike" kern="1200" cap="none" spc="0" normalizeH="0" baseline="0" noProof="0" dirty="0" smtClean="0">
              <a:ln>
                <a:noFill/>
              </a:ln>
              <a:solidFill>
                <a:srgbClr val="663300"/>
              </a:solidFill>
              <a:effectLst/>
              <a:uLnTx/>
              <a:uFillTx/>
              <a:latin typeface="Kristen ITC" pitchFamily="66" charset="0"/>
              <a:ea typeface="+mn-ea"/>
              <a:cs typeface="+mn-cs"/>
            </a:endParaRPr>
          </a:p>
        </p:txBody>
      </p:sp>
      <p:pic>
        <p:nvPicPr>
          <p:cNvPr id="41" name="Picture 6"/>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643486" y="2547461"/>
            <a:ext cx="785817" cy="357190"/>
          </a:xfrm>
          <a:prstGeom prst="rect">
            <a:avLst/>
          </a:prstGeom>
          <a:noFill/>
          <a:ln w="9525">
            <a:noFill/>
            <a:miter lim="800000"/>
            <a:headEnd/>
            <a:tailEnd/>
          </a:ln>
        </p:spPr>
      </p:pic>
      <p:sp>
        <p:nvSpPr>
          <p:cNvPr id="42" name="TextBox 4"/>
          <p:cNvSpPr txBox="1">
            <a:spLocks noChangeArrowheads="1"/>
          </p:cNvSpPr>
          <p:nvPr/>
        </p:nvSpPr>
        <p:spPr bwMode="auto">
          <a:xfrm>
            <a:off x="2571783" y="3190402"/>
            <a:ext cx="6643687" cy="738664"/>
          </a:xfrm>
          <a:prstGeom prst="rect">
            <a:avLst/>
          </a:prstGeom>
          <a:noFill/>
          <a:ln w="9525">
            <a:noFill/>
            <a:miter lim="800000"/>
            <a:headEnd/>
            <a:tailEnd/>
          </a:ln>
        </p:spPr>
        <p:txBody>
          <a:bodyPr>
            <a:spAutoFit/>
          </a:bodyPr>
          <a:lstStyle/>
          <a:p>
            <a:r>
              <a:rPr lang="id-ID" sz="1400" dirty="0" smtClean="0">
                <a:solidFill>
                  <a:srgbClr val="663300"/>
                </a:solidFill>
                <a:latin typeface="Kristen ITC" pitchFamily="66" charset="0"/>
              </a:rPr>
              <a:t>	maka</a:t>
            </a:r>
            <a:r>
              <a:rPr lang="id-ID" sz="1400" dirty="0">
                <a:solidFill>
                  <a:srgbClr val="663300"/>
                </a:solidFill>
                <a:latin typeface="Kristen ITC" pitchFamily="66" charset="0"/>
              </a:rPr>
              <a:t>	    </a:t>
            </a:r>
            <a:r>
              <a:rPr lang="id-ID" sz="1400" dirty="0" smtClean="0">
                <a:solidFill>
                  <a:srgbClr val="663300"/>
                </a:solidFill>
                <a:latin typeface="Kristen ITC" pitchFamily="66" charset="0"/>
              </a:rPr>
              <a:t>     </a:t>
            </a:r>
            <a:r>
              <a:rPr lang="id-ID" sz="1400" dirty="0">
                <a:solidFill>
                  <a:srgbClr val="663300"/>
                </a:solidFill>
                <a:latin typeface="Kristen ITC" pitchFamily="66" charset="0"/>
              </a:rPr>
              <a:t>sehingga diperoleh titik koordinat (0,0)</a:t>
            </a:r>
          </a:p>
          <a:p>
            <a:r>
              <a:rPr lang="id-ID" sz="1400" dirty="0" smtClean="0">
                <a:solidFill>
                  <a:srgbClr val="663300"/>
                </a:solidFill>
                <a:latin typeface="Kristen ITC" pitchFamily="66" charset="0"/>
              </a:rPr>
              <a:t>	Maka</a:t>
            </a:r>
            <a:r>
              <a:rPr lang="id-ID" sz="1400" dirty="0">
                <a:solidFill>
                  <a:srgbClr val="663300"/>
                </a:solidFill>
                <a:latin typeface="Kristen ITC" pitchFamily="66" charset="0"/>
              </a:rPr>
              <a:t>	</a:t>
            </a:r>
            <a:r>
              <a:rPr lang="id-ID" sz="1400" dirty="0" smtClean="0">
                <a:solidFill>
                  <a:srgbClr val="663300"/>
                </a:solidFill>
                <a:latin typeface="Kristen ITC" pitchFamily="66" charset="0"/>
              </a:rPr>
              <a:t>         sehingga </a:t>
            </a:r>
            <a:r>
              <a:rPr lang="id-ID" sz="1400" dirty="0">
                <a:solidFill>
                  <a:srgbClr val="663300"/>
                </a:solidFill>
                <a:latin typeface="Kristen ITC" pitchFamily="66" charset="0"/>
              </a:rPr>
              <a:t>diperoleh titik koordinat (4,2) </a:t>
            </a:r>
          </a:p>
          <a:p>
            <a:r>
              <a:rPr lang="id-ID" sz="1400" dirty="0">
                <a:solidFill>
                  <a:srgbClr val="663300"/>
                </a:solidFill>
                <a:latin typeface="Kristen ITC" pitchFamily="66" charset="0"/>
              </a:rPr>
              <a:t> 			</a:t>
            </a:r>
          </a:p>
        </p:txBody>
      </p:sp>
      <p:pic>
        <p:nvPicPr>
          <p:cNvPr id="43" name="Picture 1"/>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153479" y="3190402"/>
            <a:ext cx="346998" cy="284798"/>
          </a:xfrm>
          <a:prstGeom prst="rect">
            <a:avLst/>
          </a:prstGeom>
          <a:noFill/>
          <a:ln w="9525">
            <a:noFill/>
            <a:miter lim="800000"/>
            <a:headEnd/>
            <a:tailEnd/>
          </a:ln>
        </p:spPr>
      </p:pic>
      <p:pic>
        <p:nvPicPr>
          <p:cNvPr id="44" name="Picture 5"/>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104247" y="3261840"/>
            <a:ext cx="967866" cy="278607"/>
          </a:xfrm>
          <a:prstGeom prst="rect">
            <a:avLst/>
          </a:prstGeom>
          <a:noFill/>
          <a:ln w="9525">
            <a:noFill/>
            <a:miter lim="800000"/>
            <a:headEnd/>
            <a:tailEnd/>
          </a:ln>
        </p:spPr>
      </p:pic>
      <p:pic>
        <p:nvPicPr>
          <p:cNvPr id="45" name="Picture 7"/>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162082" y="3404716"/>
            <a:ext cx="338395" cy="278607"/>
          </a:xfrm>
          <a:prstGeom prst="rect">
            <a:avLst/>
          </a:prstGeom>
          <a:noFill/>
          <a:ln w="9525">
            <a:noFill/>
            <a:miter lim="800000"/>
            <a:headEnd/>
            <a:tailEnd/>
          </a:ln>
        </p:spPr>
      </p:pic>
      <p:pic>
        <p:nvPicPr>
          <p:cNvPr id="46" name="Picture 9"/>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143419" y="3476154"/>
            <a:ext cx="857256" cy="246767"/>
          </a:xfrm>
          <a:prstGeom prst="rect">
            <a:avLst/>
          </a:prstGeom>
          <a:noFill/>
          <a:ln w="9525">
            <a:noFill/>
            <a:miter lim="800000"/>
            <a:headEnd/>
            <a:tailEnd/>
          </a:ln>
        </p:spPr>
      </p:pic>
      <p:sp>
        <p:nvSpPr>
          <p:cNvPr id="47" name="Bevel 46"/>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48" name="Rounded Rectangle 47">
            <a:hlinkClick r:id="rId13"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49" name="Rounded Rectangle 48">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50" name="Rounded Rectangle 49">
            <a:hlinkClick r:id="rId14"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51" name="Group 50"/>
          <p:cNvGrpSpPr/>
          <p:nvPr/>
        </p:nvGrpSpPr>
        <p:grpSpPr>
          <a:xfrm>
            <a:off x="0" y="785794"/>
            <a:ext cx="9144000" cy="714380"/>
            <a:chOff x="0" y="2000240"/>
            <a:chExt cx="9144000" cy="1714512"/>
          </a:xfrm>
        </p:grpSpPr>
        <p:sp>
          <p:nvSpPr>
            <p:cNvPr id="52" name="Bevel 51"/>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3" name="Bevel 52">
              <a:hlinkClick r:id="rId15"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Bevel 53">
              <a:hlinkClick r:id="rId16"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5" name="Bevel 54">
              <a:hlinkClick r:id="rId17"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3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48"/>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49"/>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50"/>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285784" y="6429396"/>
            <a:ext cx="9715568" cy="428628"/>
            <a:chOff x="0" y="6000768"/>
            <a:chExt cx="9144000" cy="857232"/>
          </a:xfrm>
        </p:grpSpPr>
        <p:sp>
          <p:nvSpPr>
            <p:cNvPr id="12" name="Bevel 1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3" name="Rectangle 1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4" name="Rectangle 1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5" name="Rectangle 1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6" name="Rectangle 1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7" name="Rectangle 1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8" name="Group 17"/>
          <p:cNvGrpSpPr/>
          <p:nvPr/>
        </p:nvGrpSpPr>
        <p:grpSpPr>
          <a:xfrm>
            <a:off x="-285784" y="6357958"/>
            <a:ext cx="9715568" cy="500066"/>
            <a:chOff x="0" y="6000768"/>
            <a:chExt cx="9144000" cy="857232"/>
          </a:xfrm>
        </p:grpSpPr>
        <p:sp>
          <p:nvSpPr>
            <p:cNvPr id="19" name="Bevel 1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0" name="Rectangle 1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1" name="Rectangle 2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2" name="Rectangle 2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3" name="Rectangle 2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24" name="Rectangle 2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9" name="Rectangle 28">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 name="Picture 3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36" name="Rectangle 3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Oval 36">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38" name="Right Arrow 37">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39" name="Right Arrow 38">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40" name="Content Placeholder 2"/>
          <p:cNvSpPr txBox="1">
            <a:spLocks/>
          </p:cNvSpPr>
          <p:nvPr/>
        </p:nvSpPr>
        <p:spPr>
          <a:xfrm>
            <a:off x="2071670" y="2416196"/>
            <a:ext cx="8229600" cy="57148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id-ID" sz="1200" b="0" i="0" u="none" strike="noStrike" kern="1200" cap="none" spc="0" normalizeH="0" baseline="0" noProof="0" smtClean="0">
                <a:ln>
                  <a:noFill/>
                </a:ln>
                <a:solidFill>
                  <a:srgbClr val="663300"/>
                </a:solidFill>
                <a:effectLst/>
                <a:uLnTx/>
                <a:uFillTx/>
                <a:latin typeface="Kristen ITC" pitchFamily="66" charset="0"/>
                <a:ea typeface="+mn-ea"/>
                <a:cs typeface="+mn-cs"/>
              </a:rPr>
              <a:t>	Kedua titik tersebut dapat digambar menjadi sebuah garis lurus seperti berikut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d-ID" sz="12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41" name="Group 40"/>
          <p:cNvGrpSpPr/>
          <p:nvPr/>
        </p:nvGrpSpPr>
        <p:grpSpPr>
          <a:xfrm>
            <a:off x="3786153" y="2916243"/>
            <a:ext cx="3071819" cy="2370145"/>
            <a:chOff x="2428875" y="2201863"/>
            <a:chExt cx="4143375" cy="4013200"/>
          </a:xfrm>
        </p:grpSpPr>
        <p:cxnSp>
          <p:nvCxnSpPr>
            <p:cNvPr id="42" name="Straight Arrow Connector 41"/>
            <p:cNvCxnSpPr/>
            <p:nvPr/>
          </p:nvCxnSpPr>
          <p:spPr>
            <a:xfrm rot="10800000">
              <a:off x="2428875" y="4143375"/>
              <a:ext cx="4000500"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43" name="TextBox 10"/>
            <p:cNvSpPr txBox="1">
              <a:spLocks noChangeArrowheads="1"/>
            </p:cNvSpPr>
            <p:nvPr/>
          </p:nvSpPr>
          <p:spPr bwMode="auto">
            <a:xfrm>
              <a:off x="2500313" y="4214813"/>
              <a:ext cx="1928812" cy="230832"/>
            </a:xfrm>
            <a:prstGeom prst="rect">
              <a:avLst/>
            </a:prstGeom>
            <a:noFill/>
            <a:ln w="9525">
              <a:noFill/>
              <a:miter lim="800000"/>
              <a:headEnd/>
              <a:tailEnd/>
            </a:ln>
          </p:spPr>
          <p:txBody>
            <a:bodyPr>
              <a:spAutoFit/>
            </a:bodyPr>
            <a:lstStyle/>
            <a:p>
              <a:r>
                <a:rPr lang="id-ID" sz="900">
                  <a:solidFill>
                    <a:srgbClr val="003300"/>
                  </a:solidFill>
                </a:rPr>
                <a:t>-4       -3       -2     -1</a:t>
              </a:r>
            </a:p>
          </p:txBody>
        </p:sp>
        <p:sp>
          <p:nvSpPr>
            <p:cNvPr id="44" name="TextBox 8"/>
            <p:cNvSpPr txBox="1">
              <a:spLocks noChangeArrowheads="1"/>
            </p:cNvSpPr>
            <p:nvPr/>
          </p:nvSpPr>
          <p:spPr bwMode="auto">
            <a:xfrm>
              <a:off x="4214813" y="2428875"/>
              <a:ext cx="214312" cy="1061829"/>
            </a:xfrm>
            <a:prstGeom prst="rect">
              <a:avLst/>
            </a:prstGeom>
            <a:noFill/>
            <a:ln w="9525">
              <a:noFill/>
              <a:miter lim="800000"/>
              <a:headEnd/>
              <a:tailEnd/>
            </a:ln>
          </p:spPr>
          <p:txBody>
            <a:bodyPr>
              <a:spAutoFit/>
            </a:bodyPr>
            <a:lstStyle/>
            <a:p>
              <a:r>
                <a:rPr lang="id-ID" sz="900">
                  <a:solidFill>
                    <a:srgbClr val="003300"/>
                  </a:solidFill>
                </a:rPr>
                <a:t>4</a:t>
              </a:r>
            </a:p>
            <a:p>
              <a:endParaRPr lang="id-ID" sz="900">
                <a:solidFill>
                  <a:srgbClr val="003300"/>
                </a:solidFill>
              </a:endParaRPr>
            </a:p>
            <a:p>
              <a:r>
                <a:rPr lang="id-ID" sz="900">
                  <a:solidFill>
                    <a:srgbClr val="003300"/>
                  </a:solidFill>
                </a:rPr>
                <a:t>3</a:t>
              </a:r>
            </a:p>
            <a:p>
              <a:endParaRPr lang="id-ID" sz="900">
                <a:solidFill>
                  <a:srgbClr val="003300"/>
                </a:solidFill>
              </a:endParaRPr>
            </a:p>
            <a:p>
              <a:r>
                <a:rPr lang="id-ID" sz="900">
                  <a:solidFill>
                    <a:srgbClr val="003300"/>
                  </a:solidFill>
                </a:rPr>
                <a:t>2</a:t>
              </a:r>
            </a:p>
            <a:p>
              <a:endParaRPr lang="id-ID" sz="900">
                <a:solidFill>
                  <a:srgbClr val="003300"/>
                </a:solidFill>
              </a:endParaRPr>
            </a:p>
            <a:p>
              <a:r>
                <a:rPr lang="id-ID" sz="900">
                  <a:solidFill>
                    <a:srgbClr val="003300"/>
                  </a:solidFill>
                </a:rPr>
                <a:t>1</a:t>
              </a:r>
            </a:p>
          </p:txBody>
        </p:sp>
        <p:sp>
          <p:nvSpPr>
            <p:cNvPr id="45" name="TextBox 14"/>
            <p:cNvSpPr txBox="1">
              <a:spLocks noChangeArrowheads="1"/>
            </p:cNvSpPr>
            <p:nvPr/>
          </p:nvSpPr>
          <p:spPr bwMode="auto">
            <a:xfrm>
              <a:off x="4143375" y="4500563"/>
              <a:ext cx="500063" cy="1061829"/>
            </a:xfrm>
            <a:prstGeom prst="rect">
              <a:avLst/>
            </a:prstGeom>
            <a:noFill/>
            <a:ln w="9525">
              <a:noFill/>
              <a:miter lim="800000"/>
              <a:headEnd/>
              <a:tailEnd/>
            </a:ln>
          </p:spPr>
          <p:txBody>
            <a:bodyPr>
              <a:spAutoFit/>
            </a:bodyPr>
            <a:lstStyle/>
            <a:p>
              <a:r>
                <a:rPr lang="id-ID" sz="900">
                  <a:solidFill>
                    <a:srgbClr val="003300"/>
                  </a:solidFill>
                </a:rPr>
                <a:t>-1</a:t>
              </a:r>
            </a:p>
            <a:p>
              <a:endParaRPr lang="id-ID" sz="900">
                <a:solidFill>
                  <a:srgbClr val="003300"/>
                </a:solidFill>
              </a:endParaRPr>
            </a:p>
            <a:p>
              <a:r>
                <a:rPr lang="id-ID" sz="900">
                  <a:solidFill>
                    <a:srgbClr val="003300"/>
                  </a:solidFill>
                </a:rPr>
                <a:t>-2</a:t>
              </a:r>
            </a:p>
            <a:p>
              <a:endParaRPr lang="id-ID" sz="900">
                <a:solidFill>
                  <a:srgbClr val="003300"/>
                </a:solidFill>
              </a:endParaRPr>
            </a:p>
            <a:p>
              <a:r>
                <a:rPr lang="id-ID" sz="900">
                  <a:solidFill>
                    <a:srgbClr val="003300"/>
                  </a:solidFill>
                </a:rPr>
                <a:t>-3</a:t>
              </a:r>
            </a:p>
            <a:p>
              <a:endParaRPr lang="id-ID" sz="900">
                <a:solidFill>
                  <a:srgbClr val="003300"/>
                </a:solidFill>
              </a:endParaRPr>
            </a:p>
            <a:p>
              <a:r>
                <a:rPr lang="id-ID" sz="900">
                  <a:solidFill>
                    <a:srgbClr val="003300"/>
                  </a:solidFill>
                </a:rPr>
                <a:t>-4</a:t>
              </a:r>
            </a:p>
          </p:txBody>
        </p:sp>
        <p:sp>
          <p:nvSpPr>
            <p:cNvPr id="46" name="TextBox 13"/>
            <p:cNvSpPr txBox="1">
              <a:spLocks noChangeArrowheads="1"/>
            </p:cNvSpPr>
            <p:nvPr/>
          </p:nvSpPr>
          <p:spPr bwMode="auto">
            <a:xfrm>
              <a:off x="4786313" y="4214813"/>
              <a:ext cx="1643062" cy="230832"/>
            </a:xfrm>
            <a:prstGeom prst="rect">
              <a:avLst/>
            </a:prstGeom>
            <a:noFill/>
            <a:ln w="9525">
              <a:noFill/>
              <a:miter lim="800000"/>
              <a:headEnd/>
              <a:tailEnd/>
            </a:ln>
          </p:spPr>
          <p:txBody>
            <a:bodyPr>
              <a:spAutoFit/>
            </a:bodyPr>
            <a:lstStyle/>
            <a:p>
              <a:r>
                <a:rPr lang="id-ID" sz="900">
                  <a:solidFill>
                    <a:srgbClr val="003300"/>
                  </a:solidFill>
                </a:rPr>
                <a:t>1       2       3     4</a:t>
              </a:r>
            </a:p>
          </p:txBody>
        </p:sp>
        <p:cxnSp>
          <p:nvCxnSpPr>
            <p:cNvPr id="47" name="Straight Connector 46"/>
            <p:cNvCxnSpPr/>
            <p:nvPr/>
          </p:nvCxnSpPr>
          <p:spPr>
            <a:xfrm rot="5400000" flipH="1" flipV="1">
              <a:off x="2643981" y="414258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48" name="Straight Connector 47"/>
            <p:cNvCxnSpPr/>
            <p:nvPr/>
          </p:nvCxnSpPr>
          <p:spPr>
            <a:xfrm rot="5400000" flipH="1" flipV="1">
              <a:off x="4856956" y="414258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49" name="Straight Connector 48"/>
            <p:cNvCxnSpPr/>
            <p:nvPr/>
          </p:nvCxnSpPr>
          <p:spPr>
            <a:xfrm rot="5400000" flipH="1" flipV="1">
              <a:off x="3072606" y="414258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0" name="Straight Connector 49"/>
            <p:cNvCxnSpPr/>
            <p:nvPr/>
          </p:nvCxnSpPr>
          <p:spPr>
            <a:xfrm rot="5400000" flipH="1" flipV="1">
              <a:off x="3572669" y="4142582"/>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1" name="Straight Connector 50"/>
            <p:cNvCxnSpPr/>
            <p:nvPr/>
          </p:nvCxnSpPr>
          <p:spPr>
            <a:xfrm rot="5400000" flipH="1" flipV="1">
              <a:off x="4001294" y="4142582"/>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2" name="Straight Connector 51"/>
            <p:cNvCxnSpPr/>
            <p:nvPr/>
          </p:nvCxnSpPr>
          <p:spPr>
            <a:xfrm rot="5400000" flipH="1" flipV="1">
              <a:off x="5285581" y="414258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3" name="Straight Connector 52"/>
            <p:cNvCxnSpPr/>
            <p:nvPr/>
          </p:nvCxnSpPr>
          <p:spPr>
            <a:xfrm rot="5400000" flipH="1" flipV="1">
              <a:off x="5714206" y="414258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4" name="Straight Connector 53"/>
            <p:cNvCxnSpPr/>
            <p:nvPr/>
          </p:nvCxnSpPr>
          <p:spPr>
            <a:xfrm rot="5400000" flipH="1" flipV="1">
              <a:off x="6071394" y="4142582"/>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5" name="Straight Connector 54"/>
            <p:cNvCxnSpPr/>
            <p:nvPr/>
          </p:nvCxnSpPr>
          <p:spPr>
            <a:xfrm>
              <a:off x="4429125" y="257175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6" name="Straight Connector 55"/>
            <p:cNvCxnSpPr/>
            <p:nvPr/>
          </p:nvCxnSpPr>
          <p:spPr>
            <a:xfrm>
              <a:off x="4429125" y="300037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7" name="Straight Connector 56"/>
            <p:cNvCxnSpPr/>
            <p:nvPr/>
          </p:nvCxnSpPr>
          <p:spPr>
            <a:xfrm>
              <a:off x="4429125" y="342900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8" name="Straight Connector 57"/>
            <p:cNvCxnSpPr/>
            <p:nvPr/>
          </p:nvCxnSpPr>
          <p:spPr>
            <a:xfrm>
              <a:off x="4429125" y="385762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9" name="Straight Connector 58"/>
            <p:cNvCxnSpPr/>
            <p:nvPr/>
          </p:nvCxnSpPr>
          <p:spPr>
            <a:xfrm>
              <a:off x="4429125" y="464185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4429125" y="507047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61" name="Straight Connector 60"/>
            <p:cNvCxnSpPr/>
            <p:nvPr/>
          </p:nvCxnSpPr>
          <p:spPr>
            <a:xfrm>
              <a:off x="4429125" y="549910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62" name="Straight Connector 61"/>
            <p:cNvCxnSpPr/>
            <p:nvPr/>
          </p:nvCxnSpPr>
          <p:spPr>
            <a:xfrm>
              <a:off x="4429125" y="5927725"/>
              <a:ext cx="142875" cy="1588"/>
            </a:xfrm>
            <a:prstGeom prst="line">
              <a:avLst/>
            </a:prstGeom>
          </p:spPr>
          <p:style>
            <a:lnRef idx="3">
              <a:schemeClr val="accent2"/>
            </a:lnRef>
            <a:fillRef idx="0">
              <a:schemeClr val="accent2"/>
            </a:fillRef>
            <a:effectRef idx="2">
              <a:schemeClr val="accent2"/>
            </a:effectRef>
            <a:fontRef idx="minor">
              <a:schemeClr val="tx1"/>
            </a:fontRef>
          </p:style>
        </p:cxnSp>
        <p:sp>
          <p:nvSpPr>
            <p:cNvPr id="63" name="TextBox 107"/>
            <p:cNvSpPr txBox="1">
              <a:spLocks noChangeArrowheads="1"/>
            </p:cNvSpPr>
            <p:nvPr/>
          </p:nvSpPr>
          <p:spPr bwMode="auto">
            <a:xfrm>
              <a:off x="6357938" y="4214813"/>
              <a:ext cx="214312" cy="230832"/>
            </a:xfrm>
            <a:prstGeom prst="rect">
              <a:avLst/>
            </a:prstGeom>
            <a:noFill/>
            <a:ln w="9525">
              <a:noFill/>
              <a:miter lim="800000"/>
              <a:headEnd/>
              <a:tailEnd/>
            </a:ln>
          </p:spPr>
          <p:txBody>
            <a:bodyPr>
              <a:spAutoFit/>
            </a:bodyPr>
            <a:lstStyle/>
            <a:p>
              <a:r>
                <a:rPr lang="id-ID" sz="900">
                  <a:solidFill>
                    <a:srgbClr val="663300"/>
                  </a:solidFill>
                  <a:latin typeface="Kristen ITC" pitchFamily="66" charset="0"/>
                </a:rPr>
                <a:t>x</a:t>
              </a:r>
            </a:p>
          </p:txBody>
        </p:sp>
        <p:cxnSp>
          <p:nvCxnSpPr>
            <p:cNvPr id="64" name="Straight Connector 63"/>
            <p:cNvCxnSpPr/>
            <p:nvPr/>
          </p:nvCxnSpPr>
          <p:spPr>
            <a:xfrm>
              <a:off x="4643438" y="3429000"/>
              <a:ext cx="1500187" cy="1588"/>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a:off x="5821363" y="3749675"/>
              <a:ext cx="642938" cy="1587"/>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sp>
          <p:nvSpPr>
            <p:cNvPr id="66" name="Flowchart: Connector 65"/>
            <p:cNvSpPr/>
            <p:nvPr/>
          </p:nvSpPr>
          <p:spPr>
            <a:xfrm>
              <a:off x="6072199" y="3357562"/>
              <a:ext cx="142875" cy="142875"/>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d-ID" sz="900"/>
            </a:p>
          </p:txBody>
        </p:sp>
        <p:sp>
          <p:nvSpPr>
            <p:cNvPr id="67" name="Flowchart: Connector 66"/>
            <p:cNvSpPr/>
            <p:nvPr/>
          </p:nvSpPr>
          <p:spPr>
            <a:xfrm>
              <a:off x="4429125" y="4071942"/>
              <a:ext cx="142875" cy="142875"/>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d-ID" sz="900"/>
            </a:p>
          </p:txBody>
        </p:sp>
        <p:cxnSp>
          <p:nvCxnSpPr>
            <p:cNvPr id="68" name="Straight Arrow Connector 67"/>
            <p:cNvCxnSpPr/>
            <p:nvPr/>
          </p:nvCxnSpPr>
          <p:spPr>
            <a:xfrm rot="16200000" flipV="1">
              <a:off x="2500313" y="4214813"/>
              <a:ext cx="4000500"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69" name="Straight Arrow Connector 68"/>
            <p:cNvCxnSpPr/>
            <p:nvPr/>
          </p:nvCxnSpPr>
          <p:spPr>
            <a:xfrm flipV="1">
              <a:off x="3214688" y="3214688"/>
              <a:ext cx="3357562" cy="1500187"/>
            </a:xfrm>
            <a:prstGeom prst="straightConnector1">
              <a:avLst/>
            </a:prstGeom>
            <a:ln>
              <a:solidFill>
                <a:srgbClr val="663300"/>
              </a:solidFill>
              <a:headEnd type="arrow"/>
              <a:tailEnd type="arrow"/>
            </a:ln>
          </p:spPr>
          <p:style>
            <a:lnRef idx="2">
              <a:schemeClr val="accent2"/>
            </a:lnRef>
            <a:fillRef idx="0">
              <a:schemeClr val="accent2"/>
            </a:fillRef>
            <a:effectRef idx="1">
              <a:schemeClr val="accent2"/>
            </a:effectRef>
            <a:fontRef idx="minor">
              <a:schemeClr val="tx1"/>
            </a:fontRef>
          </p:style>
        </p:cxnSp>
        <p:sp>
          <p:nvSpPr>
            <p:cNvPr id="70" name="TextBox 107"/>
            <p:cNvSpPr txBox="1">
              <a:spLocks noChangeArrowheads="1"/>
            </p:cNvSpPr>
            <p:nvPr/>
          </p:nvSpPr>
          <p:spPr bwMode="auto">
            <a:xfrm>
              <a:off x="4572000" y="2201863"/>
              <a:ext cx="214313" cy="230832"/>
            </a:xfrm>
            <a:prstGeom prst="rect">
              <a:avLst/>
            </a:prstGeom>
            <a:noFill/>
            <a:ln w="9525">
              <a:noFill/>
              <a:miter lim="800000"/>
              <a:headEnd/>
              <a:tailEnd/>
            </a:ln>
          </p:spPr>
          <p:txBody>
            <a:bodyPr>
              <a:spAutoFit/>
            </a:bodyPr>
            <a:lstStyle/>
            <a:p>
              <a:r>
                <a:rPr lang="id-ID" sz="900">
                  <a:solidFill>
                    <a:srgbClr val="663300"/>
                  </a:solidFill>
                  <a:latin typeface="Kristen ITC" pitchFamily="66" charset="0"/>
                </a:rPr>
                <a:t>y</a:t>
              </a:r>
            </a:p>
          </p:txBody>
        </p:sp>
      </p:grpSp>
      <p:sp>
        <p:nvSpPr>
          <p:cNvPr id="71" name="Bevel 70"/>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72" name="Rounded Rectangle 71">
            <a:hlinkClick r:id="rId8"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73" name="Rounded Rectangle 72">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74" name="Rounded Rectangle 73">
            <a:hlinkClick r:id="rId9"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75" name="Group 74"/>
          <p:cNvGrpSpPr/>
          <p:nvPr/>
        </p:nvGrpSpPr>
        <p:grpSpPr>
          <a:xfrm>
            <a:off x="0" y="785794"/>
            <a:ext cx="9144000" cy="714380"/>
            <a:chOff x="0" y="2000240"/>
            <a:chExt cx="9144000" cy="1714512"/>
          </a:xfrm>
        </p:grpSpPr>
        <p:sp>
          <p:nvSpPr>
            <p:cNvPr id="76" name="Bevel 75"/>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7" name="Bevel 76">
              <a:hlinkClick r:id="rId10"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8" name="Bevel 77">
              <a:hlinkClick r:id="rId11"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9" name="Bevel 78">
              <a:hlinkClick r:id="rId12"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3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72"/>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73"/>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74"/>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2" grpId="0" animBg="1"/>
      <p:bldP spid="73"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285784" y="6429396"/>
            <a:ext cx="9715568" cy="428628"/>
            <a:chOff x="0" y="6000768"/>
            <a:chExt cx="9144000" cy="857232"/>
          </a:xfrm>
        </p:grpSpPr>
        <p:sp>
          <p:nvSpPr>
            <p:cNvPr id="12" name="Bevel 1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3" name="Rectangle 1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4" name="Rectangle 1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5" name="Rectangle 1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6" name="Rectangle 1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7" name="Rectangle 1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8" name="Group 17"/>
          <p:cNvGrpSpPr/>
          <p:nvPr/>
        </p:nvGrpSpPr>
        <p:grpSpPr>
          <a:xfrm>
            <a:off x="-285784" y="6357958"/>
            <a:ext cx="9715568" cy="500066"/>
            <a:chOff x="0" y="6000768"/>
            <a:chExt cx="9144000" cy="857232"/>
          </a:xfrm>
        </p:grpSpPr>
        <p:sp>
          <p:nvSpPr>
            <p:cNvPr id="19" name="Bevel 1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0" name="Rectangle 1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1" name="Rectangle 2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2" name="Rectangle 2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3" name="Rectangle 2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24" name="Rectangle 2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9" name="Rectangle 28">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 name="Picture 3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36" name="Rectangle 3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Oval 36">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38" name="Right Arrow 37">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39" name="Right Arrow 38">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graphicFrame>
        <p:nvGraphicFramePr>
          <p:cNvPr id="40" name="Diagram 39"/>
          <p:cNvGraphicFramePr/>
          <p:nvPr/>
        </p:nvGraphicFramePr>
        <p:xfrm>
          <a:off x="2357422" y="785794"/>
          <a:ext cx="6000792" cy="53578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1" name="Bevel 40"/>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42" name="Rounded Rectangle 41">
            <a:hlinkClick r:id="rId12"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43" name="Rounded Rectangle 42">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44" name="Rounded Rectangle 43">
            <a:hlinkClick r:id="rId13"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45" name="Group 44"/>
          <p:cNvGrpSpPr/>
          <p:nvPr/>
        </p:nvGrpSpPr>
        <p:grpSpPr>
          <a:xfrm>
            <a:off x="0" y="785794"/>
            <a:ext cx="9144000" cy="714380"/>
            <a:chOff x="0" y="2000240"/>
            <a:chExt cx="9144000" cy="1714512"/>
          </a:xfrm>
        </p:grpSpPr>
        <p:sp>
          <p:nvSpPr>
            <p:cNvPr id="46" name="Bevel 45"/>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7" name="Bevel 46">
              <a:hlinkClick r:id="rId14"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8" name="Bevel 47">
              <a:hlinkClick r:id="rId15"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9" name="Bevel 48">
              <a:hlinkClick r:id="rId16"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3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42"/>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43"/>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44"/>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285784" y="6429396"/>
            <a:ext cx="9715568" cy="428628"/>
            <a:chOff x="0" y="6000768"/>
            <a:chExt cx="9144000" cy="857232"/>
          </a:xfrm>
        </p:grpSpPr>
        <p:sp>
          <p:nvSpPr>
            <p:cNvPr id="12" name="Bevel 1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3" name="Rectangle 1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4" name="Rectangle 1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5" name="Rectangle 1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6" name="Rectangle 1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7" name="Rectangle 1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8" name="Group 17"/>
          <p:cNvGrpSpPr/>
          <p:nvPr/>
        </p:nvGrpSpPr>
        <p:grpSpPr>
          <a:xfrm>
            <a:off x="-285784" y="6357958"/>
            <a:ext cx="9715568" cy="500066"/>
            <a:chOff x="0" y="6000768"/>
            <a:chExt cx="9144000" cy="857232"/>
          </a:xfrm>
        </p:grpSpPr>
        <p:sp>
          <p:nvSpPr>
            <p:cNvPr id="19" name="Bevel 1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0" name="Rectangle 1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1" name="Rectangle 2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2" name="Rectangle 2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3" name="Rectangle 2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24" name="Rectangle 2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9" name="Rectangle 28">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 name="Picture 3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36" name="Rectangle 3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Oval 36">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38" name="Right Arrow 37">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39" name="Right Arrow 38">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grpSp>
        <p:nvGrpSpPr>
          <p:cNvPr id="40" name="Group 39"/>
          <p:cNvGrpSpPr/>
          <p:nvPr/>
        </p:nvGrpSpPr>
        <p:grpSpPr>
          <a:xfrm>
            <a:off x="3071802" y="2273310"/>
            <a:ext cx="4286258" cy="2513012"/>
            <a:chOff x="1500188" y="915988"/>
            <a:chExt cx="6786562" cy="4013200"/>
          </a:xfrm>
        </p:grpSpPr>
        <p:cxnSp>
          <p:nvCxnSpPr>
            <p:cNvPr id="41" name="Straight Arrow Connector 40"/>
            <p:cNvCxnSpPr/>
            <p:nvPr/>
          </p:nvCxnSpPr>
          <p:spPr>
            <a:xfrm rot="10800000">
              <a:off x="1500188" y="2857500"/>
              <a:ext cx="6572250"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42" name="TextBox 10"/>
            <p:cNvSpPr txBox="1">
              <a:spLocks noChangeArrowheads="1"/>
            </p:cNvSpPr>
            <p:nvPr/>
          </p:nvSpPr>
          <p:spPr bwMode="auto">
            <a:xfrm>
              <a:off x="1857375" y="2906713"/>
              <a:ext cx="2857500" cy="215444"/>
            </a:xfrm>
            <a:prstGeom prst="rect">
              <a:avLst/>
            </a:prstGeom>
            <a:noFill/>
            <a:ln w="9525">
              <a:noFill/>
              <a:miter lim="800000"/>
              <a:headEnd/>
              <a:tailEnd/>
            </a:ln>
          </p:spPr>
          <p:txBody>
            <a:bodyPr>
              <a:spAutoFit/>
            </a:bodyPr>
            <a:lstStyle/>
            <a:p>
              <a:r>
                <a:rPr lang="id-ID" sz="800">
                  <a:solidFill>
                    <a:srgbClr val="003300"/>
                  </a:solidFill>
                </a:rPr>
                <a:t>-6       -5       -4       -3       -2       -1           </a:t>
              </a:r>
            </a:p>
          </p:txBody>
        </p:sp>
        <p:sp>
          <p:nvSpPr>
            <p:cNvPr id="43" name="TextBox 8"/>
            <p:cNvSpPr txBox="1">
              <a:spLocks noChangeArrowheads="1"/>
            </p:cNvSpPr>
            <p:nvPr/>
          </p:nvSpPr>
          <p:spPr bwMode="auto">
            <a:xfrm>
              <a:off x="4643438" y="1114425"/>
              <a:ext cx="214312" cy="954107"/>
            </a:xfrm>
            <a:prstGeom prst="rect">
              <a:avLst/>
            </a:prstGeom>
            <a:noFill/>
            <a:ln w="9525">
              <a:noFill/>
              <a:miter lim="800000"/>
              <a:headEnd/>
              <a:tailEnd/>
            </a:ln>
          </p:spPr>
          <p:txBody>
            <a:bodyPr>
              <a:spAutoFit/>
            </a:bodyPr>
            <a:lstStyle/>
            <a:p>
              <a:r>
                <a:rPr lang="id-ID" sz="800">
                  <a:solidFill>
                    <a:srgbClr val="003300"/>
                  </a:solidFill>
                </a:rPr>
                <a:t>4</a:t>
              </a:r>
            </a:p>
            <a:p>
              <a:endParaRPr lang="id-ID" sz="800">
                <a:solidFill>
                  <a:srgbClr val="003300"/>
                </a:solidFill>
              </a:endParaRPr>
            </a:p>
            <a:p>
              <a:r>
                <a:rPr lang="id-ID" sz="800">
                  <a:solidFill>
                    <a:srgbClr val="003300"/>
                  </a:solidFill>
                </a:rPr>
                <a:t>3</a:t>
              </a:r>
            </a:p>
            <a:p>
              <a:endParaRPr lang="id-ID" sz="800">
                <a:solidFill>
                  <a:srgbClr val="003300"/>
                </a:solidFill>
              </a:endParaRPr>
            </a:p>
            <a:p>
              <a:r>
                <a:rPr lang="id-ID" sz="800">
                  <a:solidFill>
                    <a:srgbClr val="003300"/>
                  </a:solidFill>
                </a:rPr>
                <a:t>2</a:t>
              </a:r>
            </a:p>
            <a:p>
              <a:endParaRPr lang="id-ID" sz="800">
                <a:solidFill>
                  <a:srgbClr val="003300"/>
                </a:solidFill>
              </a:endParaRPr>
            </a:p>
            <a:p>
              <a:r>
                <a:rPr lang="id-ID" sz="800">
                  <a:solidFill>
                    <a:srgbClr val="003300"/>
                  </a:solidFill>
                </a:rPr>
                <a:t>1</a:t>
              </a:r>
            </a:p>
          </p:txBody>
        </p:sp>
        <p:sp>
          <p:nvSpPr>
            <p:cNvPr id="44" name="TextBox 14"/>
            <p:cNvSpPr txBox="1">
              <a:spLocks noChangeArrowheads="1"/>
            </p:cNvSpPr>
            <p:nvPr/>
          </p:nvSpPr>
          <p:spPr bwMode="auto">
            <a:xfrm>
              <a:off x="4572000" y="3186113"/>
              <a:ext cx="500063" cy="954107"/>
            </a:xfrm>
            <a:prstGeom prst="rect">
              <a:avLst/>
            </a:prstGeom>
            <a:noFill/>
            <a:ln w="9525">
              <a:noFill/>
              <a:miter lim="800000"/>
              <a:headEnd/>
              <a:tailEnd/>
            </a:ln>
          </p:spPr>
          <p:txBody>
            <a:bodyPr>
              <a:spAutoFit/>
            </a:bodyPr>
            <a:lstStyle/>
            <a:p>
              <a:r>
                <a:rPr lang="id-ID" sz="800">
                  <a:solidFill>
                    <a:srgbClr val="003300"/>
                  </a:solidFill>
                </a:rPr>
                <a:t>-1</a:t>
              </a:r>
            </a:p>
            <a:p>
              <a:endParaRPr lang="id-ID" sz="800">
                <a:solidFill>
                  <a:srgbClr val="003300"/>
                </a:solidFill>
              </a:endParaRPr>
            </a:p>
            <a:p>
              <a:r>
                <a:rPr lang="id-ID" sz="800">
                  <a:solidFill>
                    <a:srgbClr val="003300"/>
                  </a:solidFill>
                </a:rPr>
                <a:t>-2</a:t>
              </a:r>
            </a:p>
            <a:p>
              <a:endParaRPr lang="id-ID" sz="800">
                <a:solidFill>
                  <a:srgbClr val="003300"/>
                </a:solidFill>
              </a:endParaRPr>
            </a:p>
            <a:p>
              <a:r>
                <a:rPr lang="id-ID" sz="800">
                  <a:solidFill>
                    <a:srgbClr val="003300"/>
                  </a:solidFill>
                </a:rPr>
                <a:t>-3</a:t>
              </a:r>
            </a:p>
            <a:p>
              <a:endParaRPr lang="id-ID" sz="800">
                <a:solidFill>
                  <a:srgbClr val="003300"/>
                </a:solidFill>
              </a:endParaRPr>
            </a:p>
            <a:p>
              <a:r>
                <a:rPr lang="id-ID" sz="800">
                  <a:solidFill>
                    <a:srgbClr val="003300"/>
                  </a:solidFill>
                </a:rPr>
                <a:t>-4</a:t>
              </a:r>
            </a:p>
          </p:txBody>
        </p:sp>
        <p:sp>
          <p:nvSpPr>
            <p:cNvPr id="45" name="TextBox 13"/>
            <p:cNvSpPr txBox="1">
              <a:spLocks noChangeArrowheads="1"/>
            </p:cNvSpPr>
            <p:nvPr/>
          </p:nvSpPr>
          <p:spPr bwMode="auto">
            <a:xfrm>
              <a:off x="5214938" y="2900363"/>
              <a:ext cx="3071812" cy="215444"/>
            </a:xfrm>
            <a:prstGeom prst="rect">
              <a:avLst/>
            </a:prstGeom>
            <a:noFill/>
            <a:ln w="9525">
              <a:noFill/>
              <a:miter lim="800000"/>
              <a:headEnd/>
              <a:tailEnd/>
            </a:ln>
          </p:spPr>
          <p:txBody>
            <a:bodyPr>
              <a:spAutoFit/>
            </a:bodyPr>
            <a:lstStyle/>
            <a:p>
              <a:r>
                <a:rPr lang="id-ID" sz="800">
                  <a:solidFill>
                    <a:srgbClr val="003300"/>
                  </a:solidFill>
                </a:rPr>
                <a:t>1       2       3       4       5       6    </a:t>
              </a:r>
            </a:p>
          </p:txBody>
        </p:sp>
        <p:cxnSp>
          <p:nvCxnSpPr>
            <p:cNvPr id="46" name="Straight Connector 45"/>
            <p:cNvCxnSpPr/>
            <p:nvPr/>
          </p:nvCxnSpPr>
          <p:spPr>
            <a:xfrm rot="5400000" flipH="1" flipV="1">
              <a:off x="2929731" y="2856707"/>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47" name="Straight Connector 46"/>
            <p:cNvCxnSpPr/>
            <p:nvPr/>
          </p:nvCxnSpPr>
          <p:spPr>
            <a:xfrm rot="5400000" flipH="1" flipV="1">
              <a:off x="5285581" y="282813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48" name="Straight Connector 47"/>
            <p:cNvCxnSpPr/>
            <p:nvPr/>
          </p:nvCxnSpPr>
          <p:spPr>
            <a:xfrm rot="5400000" flipH="1" flipV="1">
              <a:off x="3429794" y="2856707"/>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49" name="Straight Connector 48"/>
            <p:cNvCxnSpPr/>
            <p:nvPr/>
          </p:nvCxnSpPr>
          <p:spPr>
            <a:xfrm rot="5400000" flipH="1" flipV="1">
              <a:off x="3929856" y="2856707"/>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0" name="Straight Connector 49"/>
            <p:cNvCxnSpPr/>
            <p:nvPr/>
          </p:nvCxnSpPr>
          <p:spPr>
            <a:xfrm rot="5400000" flipH="1" flipV="1">
              <a:off x="4429919" y="2856707"/>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1" name="Straight Connector 50"/>
            <p:cNvCxnSpPr/>
            <p:nvPr/>
          </p:nvCxnSpPr>
          <p:spPr>
            <a:xfrm rot="5400000" flipH="1" flipV="1">
              <a:off x="5714206" y="282813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2" name="Straight Connector 51"/>
            <p:cNvCxnSpPr/>
            <p:nvPr/>
          </p:nvCxnSpPr>
          <p:spPr>
            <a:xfrm rot="5400000" flipH="1" flipV="1">
              <a:off x="6142831" y="282813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3" name="Straight Connector 52"/>
            <p:cNvCxnSpPr/>
            <p:nvPr/>
          </p:nvCxnSpPr>
          <p:spPr>
            <a:xfrm rot="5400000" flipH="1" flipV="1">
              <a:off x="6500019" y="2828132"/>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4" name="Straight Connector 53"/>
            <p:cNvCxnSpPr/>
            <p:nvPr/>
          </p:nvCxnSpPr>
          <p:spPr>
            <a:xfrm>
              <a:off x="4857750" y="125730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5" name="Straight Connector 54"/>
            <p:cNvCxnSpPr/>
            <p:nvPr/>
          </p:nvCxnSpPr>
          <p:spPr>
            <a:xfrm>
              <a:off x="4857750" y="168592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6" name="Straight Connector 55"/>
            <p:cNvCxnSpPr/>
            <p:nvPr/>
          </p:nvCxnSpPr>
          <p:spPr>
            <a:xfrm>
              <a:off x="4857750" y="211455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7" name="Straight Connector 56"/>
            <p:cNvCxnSpPr/>
            <p:nvPr/>
          </p:nvCxnSpPr>
          <p:spPr>
            <a:xfrm>
              <a:off x="4857750" y="254317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8" name="Straight Connector 57"/>
            <p:cNvCxnSpPr/>
            <p:nvPr/>
          </p:nvCxnSpPr>
          <p:spPr>
            <a:xfrm>
              <a:off x="4857750" y="332740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9" name="Straight Connector 58"/>
            <p:cNvCxnSpPr/>
            <p:nvPr/>
          </p:nvCxnSpPr>
          <p:spPr>
            <a:xfrm>
              <a:off x="4857750" y="375602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4857750" y="418465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61" name="Straight Connector 60"/>
            <p:cNvCxnSpPr/>
            <p:nvPr/>
          </p:nvCxnSpPr>
          <p:spPr>
            <a:xfrm>
              <a:off x="4857750" y="4613275"/>
              <a:ext cx="142875" cy="1588"/>
            </a:xfrm>
            <a:prstGeom prst="line">
              <a:avLst/>
            </a:prstGeom>
          </p:spPr>
          <p:style>
            <a:lnRef idx="3">
              <a:schemeClr val="accent2"/>
            </a:lnRef>
            <a:fillRef idx="0">
              <a:schemeClr val="accent2"/>
            </a:fillRef>
            <a:effectRef idx="2">
              <a:schemeClr val="accent2"/>
            </a:effectRef>
            <a:fontRef idx="minor">
              <a:schemeClr val="tx1"/>
            </a:fontRef>
          </p:style>
        </p:cxnSp>
        <p:sp>
          <p:nvSpPr>
            <p:cNvPr id="62" name="TextBox 107"/>
            <p:cNvSpPr txBox="1">
              <a:spLocks noChangeArrowheads="1"/>
            </p:cNvSpPr>
            <p:nvPr/>
          </p:nvSpPr>
          <p:spPr bwMode="auto">
            <a:xfrm>
              <a:off x="7929563" y="2900363"/>
              <a:ext cx="214312" cy="215444"/>
            </a:xfrm>
            <a:prstGeom prst="rect">
              <a:avLst/>
            </a:prstGeom>
            <a:noFill/>
            <a:ln w="9525">
              <a:noFill/>
              <a:miter lim="800000"/>
              <a:headEnd/>
              <a:tailEnd/>
            </a:ln>
          </p:spPr>
          <p:txBody>
            <a:bodyPr>
              <a:spAutoFit/>
            </a:bodyPr>
            <a:lstStyle/>
            <a:p>
              <a:r>
                <a:rPr lang="id-ID" sz="800">
                  <a:solidFill>
                    <a:srgbClr val="663300"/>
                  </a:solidFill>
                  <a:latin typeface="Kristen ITC" pitchFamily="66" charset="0"/>
                </a:rPr>
                <a:t>x</a:t>
              </a:r>
            </a:p>
          </p:txBody>
        </p:sp>
        <p:cxnSp>
          <p:nvCxnSpPr>
            <p:cNvPr id="63" name="Straight Arrow Connector 62"/>
            <p:cNvCxnSpPr/>
            <p:nvPr/>
          </p:nvCxnSpPr>
          <p:spPr>
            <a:xfrm rot="16200000" flipV="1">
              <a:off x="2928938" y="2928938"/>
              <a:ext cx="4000500"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64" name="TextBox 107"/>
            <p:cNvSpPr txBox="1">
              <a:spLocks noChangeArrowheads="1"/>
            </p:cNvSpPr>
            <p:nvPr/>
          </p:nvSpPr>
          <p:spPr bwMode="auto">
            <a:xfrm>
              <a:off x="5072063" y="915988"/>
              <a:ext cx="214312" cy="215444"/>
            </a:xfrm>
            <a:prstGeom prst="rect">
              <a:avLst/>
            </a:prstGeom>
            <a:noFill/>
            <a:ln w="9525">
              <a:noFill/>
              <a:miter lim="800000"/>
              <a:headEnd/>
              <a:tailEnd/>
            </a:ln>
          </p:spPr>
          <p:txBody>
            <a:bodyPr>
              <a:spAutoFit/>
            </a:bodyPr>
            <a:lstStyle/>
            <a:p>
              <a:r>
                <a:rPr lang="id-ID" sz="800">
                  <a:solidFill>
                    <a:srgbClr val="663300"/>
                  </a:solidFill>
                  <a:latin typeface="Kristen ITC" pitchFamily="66" charset="0"/>
                </a:rPr>
                <a:t>y</a:t>
              </a:r>
            </a:p>
          </p:txBody>
        </p:sp>
        <p:cxnSp>
          <p:nvCxnSpPr>
            <p:cNvPr id="65" name="Straight Connector 64"/>
            <p:cNvCxnSpPr/>
            <p:nvPr/>
          </p:nvCxnSpPr>
          <p:spPr>
            <a:xfrm>
              <a:off x="5072063" y="2541588"/>
              <a:ext cx="714375" cy="30162"/>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5400000">
              <a:off x="5679282" y="2677319"/>
              <a:ext cx="215900" cy="1587"/>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sp>
          <p:nvSpPr>
            <p:cNvPr id="67" name="Flowchart: Connector 66"/>
            <p:cNvSpPr/>
            <p:nvPr/>
          </p:nvSpPr>
          <p:spPr>
            <a:xfrm>
              <a:off x="5715031" y="2500315"/>
              <a:ext cx="142875" cy="142875"/>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d-ID" sz="800"/>
            </a:p>
          </p:txBody>
        </p:sp>
        <p:sp>
          <p:nvSpPr>
            <p:cNvPr id="68" name="Flowchart: Connector 67"/>
            <p:cNvSpPr/>
            <p:nvPr/>
          </p:nvSpPr>
          <p:spPr>
            <a:xfrm>
              <a:off x="4857788" y="1185886"/>
              <a:ext cx="142875" cy="142875"/>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d-ID" sz="800"/>
            </a:p>
          </p:txBody>
        </p:sp>
        <p:cxnSp>
          <p:nvCxnSpPr>
            <p:cNvPr id="69" name="Straight Connector 68"/>
            <p:cNvCxnSpPr/>
            <p:nvPr/>
          </p:nvCxnSpPr>
          <p:spPr>
            <a:xfrm rot="5400000" flipH="1" flipV="1">
              <a:off x="2429669" y="2856707"/>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70" name="Straight Connector 69"/>
            <p:cNvCxnSpPr/>
            <p:nvPr/>
          </p:nvCxnSpPr>
          <p:spPr>
            <a:xfrm rot="5400000" flipH="1" flipV="1">
              <a:off x="1929606" y="2856707"/>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71" name="Straight Connector 70"/>
            <p:cNvCxnSpPr/>
            <p:nvPr/>
          </p:nvCxnSpPr>
          <p:spPr>
            <a:xfrm rot="5400000" flipH="1" flipV="1">
              <a:off x="7001669" y="2856707"/>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72" name="Straight Connector 71"/>
            <p:cNvCxnSpPr/>
            <p:nvPr/>
          </p:nvCxnSpPr>
          <p:spPr>
            <a:xfrm rot="5400000" flipH="1" flipV="1">
              <a:off x="7500144" y="2856707"/>
              <a:ext cx="142875" cy="1587"/>
            </a:xfrm>
            <a:prstGeom prst="line">
              <a:avLst/>
            </a:prstGeom>
          </p:spPr>
          <p:style>
            <a:lnRef idx="3">
              <a:schemeClr val="accent2"/>
            </a:lnRef>
            <a:fillRef idx="0">
              <a:schemeClr val="accent2"/>
            </a:fillRef>
            <a:effectRef idx="2">
              <a:schemeClr val="accent2"/>
            </a:effectRef>
            <a:fontRef idx="minor">
              <a:schemeClr val="tx1"/>
            </a:fontRef>
          </p:style>
        </p:cxnSp>
        <p:sp>
          <p:nvSpPr>
            <p:cNvPr id="73" name="Flowchart: Connector 72"/>
            <p:cNvSpPr/>
            <p:nvPr/>
          </p:nvSpPr>
          <p:spPr>
            <a:xfrm>
              <a:off x="6500850" y="2071687"/>
              <a:ext cx="142875" cy="142875"/>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d-ID" sz="800"/>
            </a:p>
          </p:txBody>
        </p:sp>
        <p:sp>
          <p:nvSpPr>
            <p:cNvPr id="74" name="Flowchart: Connector 73"/>
            <p:cNvSpPr/>
            <p:nvPr/>
          </p:nvSpPr>
          <p:spPr>
            <a:xfrm>
              <a:off x="7500982" y="1643059"/>
              <a:ext cx="142875" cy="142875"/>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d-ID" sz="800"/>
            </a:p>
          </p:txBody>
        </p:sp>
        <p:sp>
          <p:nvSpPr>
            <p:cNvPr id="75" name="Flowchart: Connector 74"/>
            <p:cNvSpPr/>
            <p:nvPr/>
          </p:nvSpPr>
          <p:spPr>
            <a:xfrm>
              <a:off x="3929081" y="3286133"/>
              <a:ext cx="142875" cy="142875"/>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d-ID" sz="800"/>
            </a:p>
          </p:txBody>
        </p:sp>
        <p:sp>
          <p:nvSpPr>
            <p:cNvPr id="76" name="Flowchart: Connector 75"/>
            <p:cNvSpPr/>
            <p:nvPr/>
          </p:nvSpPr>
          <p:spPr>
            <a:xfrm>
              <a:off x="2928949" y="3714762"/>
              <a:ext cx="142875" cy="142875"/>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d-ID" sz="800"/>
            </a:p>
          </p:txBody>
        </p:sp>
        <p:sp>
          <p:nvSpPr>
            <p:cNvPr id="77" name="Flowchart: Connector 76"/>
            <p:cNvSpPr/>
            <p:nvPr/>
          </p:nvSpPr>
          <p:spPr>
            <a:xfrm>
              <a:off x="1928817" y="4143389"/>
              <a:ext cx="142875" cy="142875"/>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d-ID" sz="800"/>
            </a:p>
          </p:txBody>
        </p:sp>
        <p:cxnSp>
          <p:nvCxnSpPr>
            <p:cNvPr id="78" name="Straight Connector 77"/>
            <p:cNvCxnSpPr/>
            <p:nvPr/>
          </p:nvCxnSpPr>
          <p:spPr>
            <a:xfrm>
              <a:off x="5072063" y="2112963"/>
              <a:ext cx="1500187" cy="30162"/>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16200000" flipH="1">
              <a:off x="6285706" y="2429669"/>
              <a:ext cx="573088" cy="0"/>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5072063" y="1684338"/>
              <a:ext cx="2428875" cy="30162"/>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5400000">
              <a:off x="7036594" y="2250281"/>
              <a:ext cx="1073150" cy="1588"/>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4000500" y="3357563"/>
              <a:ext cx="571500" cy="1587"/>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3891757" y="3248819"/>
              <a:ext cx="215900" cy="1587"/>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3071813" y="3756025"/>
              <a:ext cx="1500187" cy="30163"/>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16200000" flipH="1">
              <a:off x="2713831" y="3499644"/>
              <a:ext cx="573088" cy="0"/>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2000250" y="4214813"/>
              <a:ext cx="2571750" cy="1587"/>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5400000">
              <a:off x="1498601" y="3714750"/>
              <a:ext cx="1001712" cy="1587"/>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1714500" y="1500188"/>
              <a:ext cx="6357938" cy="2857500"/>
            </a:xfrm>
            <a:prstGeom prst="straightConnector1">
              <a:avLst/>
            </a:prstGeom>
            <a:ln>
              <a:solidFill>
                <a:srgbClr val="663300"/>
              </a:solidFill>
              <a:headEnd type="arrow"/>
              <a:tailEnd type="arrow"/>
            </a:ln>
          </p:spPr>
          <p:style>
            <a:lnRef idx="2">
              <a:schemeClr val="accent2"/>
            </a:lnRef>
            <a:fillRef idx="0">
              <a:schemeClr val="accent2"/>
            </a:fillRef>
            <a:effectRef idx="1">
              <a:schemeClr val="accent2"/>
            </a:effectRef>
            <a:fontRef idx="minor">
              <a:schemeClr val="tx1"/>
            </a:fontRef>
          </p:style>
        </p:cxnSp>
        <p:sp>
          <p:nvSpPr>
            <p:cNvPr id="89" name="TextBox 107"/>
            <p:cNvSpPr txBox="1">
              <a:spLocks noChangeArrowheads="1"/>
            </p:cNvSpPr>
            <p:nvPr/>
          </p:nvSpPr>
          <p:spPr bwMode="auto">
            <a:xfrm>
              <a:off x="2786063" y="3844925"/>
              <a:ext cx="214312" cy="215444"/>
            </a:xfrm>
            <a:prstGeom prst="rect">
              <a:avLst/>
            </a:prstGeom>
            <a:noFill/>
            <a:ln w="9525">
              <a:noFill/>
              <a:miter lim="800000"/>
              <a:headEnd/>
              <a:tailEnd/>
            </a:ln>
          </p:spPr>
          <p:txBody>
            <a:bodyPr>
              <a:spAutoFit/>
            </a:bodyPr>
            <a:lstStyle/>
            <a:p>
              <a:r>
                <a:rPr lang="id-ID" sz="800">
                  <a:solidFill>
                    <a:srgbClr val="663300"/>
                  </a:solidFill>
                  <a:latin typeface="Kristen ITC" pitchFamily="66" charset="0"/>
                </a:rPr>
                <a:t>B</a:t>
              </a:r>
            </a:p>
          </p:txBody>
        </p:sp>
        <p:sp>
          <p:nvSpPr>
            <p:cNvPr id="90" name="TextBox 107"/>
            <p:cNvSpPr txBox="1">
              <a:spLocks noChangeArrowheads="1"/>
            </p:cNvSpPr>
            <p:nvPr/>
          </p:nvSpPr>
          <p:spPr bwMode="auto">
            <a:xfrm>
              <a:off x="1857375" y="4286250"/>
              <a:ext cx="214313" cy="215444"/>
            </a:xfrm>
            <a:prstGeom prst="rect">
              <a:avLst/>
            </a:prstGeom>
            <a:noFill/>
            <a:ln w="9525">
              <a:noFill/>
              <a:miter lim="800000"/>
              <a:headEnd/>
              <a:tailEnd/>
            </a:ln>
          </p:spPr>
          <p:txBody>
            <a:bodyPr>
              <a:spAutoFit/>
            </a:bodyPr>
            <a:lstStyle/>
            <a:p>
              <a:r>
                <a:rPr lang="id-ID" sz="800">
                  <a:solidFill>
                    <a:srgbClr val="663300"/>
                  </a:solidFill>
                  <a:latin typeface="Kristen ITC" pitchFamily="66" charset="0"/>
                </a:rPr>
                <a:t>A</a:t>
              </a:r>
            </a:p>
          </p:txBody>
        </p:sp>
        <p:sp>
          <p:nvSpPr>
            <p:cNvPr id="91" name="TextBox 107"/>
            <p:cNvSpPr txBox="1">
              <a:spLocks noChangeArrowheads="1"/>
            </p:cNvSpPr>
            <p:nvPr/>
          </p:nvSpPr>
          <p:spPr bwMode="auto">
            <a:xfrm>
              <a:off x="5786438" y="2487613"/>
              <a:ext cx="214312" cy="215444"/>
            </a:xfrm>
            <a:prstGeom prst="rect">
              <a:avLst/>
            </a:prstGeom>
            <a:noFill/>
            <a:ln w="9525">
              <a:noFill/>
              <a:miter lim="800000"/>
              <a:headEnd/>
              <a:tailEnd/>
            </a:ln>
          </p:spPr>
          <p:txBody>
            <a:bodyPr>
              <a:spAutoFit/>
            </a:bodyPr>
            <a:lstStyle/>
            <a:p>
              <a:r>
                <a:rPr lang="id-ID" sz="800">
                  <a:solidFill>
                    <a:srgbClr val="663300"/>
                  </a:solidFill>
                  <a:latin typeface="Kristen ITC" pitchFamily="66" charset="0"/>
                </a:rPr>
                <a:t>D</a:t>
              </a:r>
            </a:p>
          </p:txBody>
        </p:sp>
        <p:sp>
          <p:nvSpPr>
            <p:cNvPr id="92" name="TextBox 107"/>
            <p:cNvSpPr txBox="1">
              <a:spLocks noChangeArrowheads="1"/>
            </p:cNvSpPr>
            <p:nvPr/>
          </p:nvSpPr>
          <p:spPr bwMode="auto">
            <a:xfrm>
              <a:off x="3786188" y="3357563"/>
              <a:ext cx="214312" cy="215444"/>
            </a:xfrm>
            <a:prstGeom prst="rect">
              <a:avLst/>
            </a:prstGeom>
            <a:noFill/>
            <a:ln w="9525">
              <a:noFill/>
              <a:miter lim="800000"/>
              <a:headEnd/>
              <a:tailEnd/>
            </a:ln>
          </p:spPr>
          <p:txBody>
            <a:bodyPr>
              <a:spAutoFit/>
            </a:bodyPr>
            <a:lstStyle/>
            <a:p>
              <a:r>
                <a:rPr lang="id-ID" sz="800">
                  <a:solidFill>
                    <a:srgbClr val="663300"/>
                  </a:solidFill>
                  <a:latin typeface="Kristen ITC" pitchFamily="66" charset="0"/>
                </a:rPr>
                <a:t>C</a:t>
              </a:r>
            </a:p>
          </p:txBody>
        </p:sp>
        <p:sp>
          <p:nvSpPr>
            <p:cNvPr id="93" name="TextBox 107"/>
            <p:cNvSpPr txBox="1">
              <a:spLocks noChangeArrowheads="1"/>
            </p:cNvSpPr>
            <p:nvPr/>
          </p:nvSpPr>
          <p:spPr bwMode="auto">
            <a:xfrm>
              <a:off x="6572250" y="2143125"/>
              <a:ext cx="214313" cy="215444"/>
            </a:xfrm>
            <a:prstGeom prst="rect">
              <a:avLst/>
            </a:prstGeom>
            <a:noFill/>
            <a:ln w="9525">
              <a:noFill/>
              <a:miter lim="800000"/>
              <a:headEnd/>
              <a:tailEnd/>
            </a:ln>
          </p:spPr>
          <p:txBody>
            <a:bodyPr>
              <a:spAutoFit/>
            </a:bodyPr>
            <a:lstStyle/>
            <a:p>
              <a:r>
                <a:rPr lang="id-ID" sz="800">
                  <a:solidFill>
                    <a:srgbClr val="663300"/>
                  </a:solidFill>
                  <a:latin typeface="Kristen ITC" pitchFamily="66" charset="0"/>
                </a:rPr>
                <a:t>E</a:t>
              </a:r>
            </a:p>
          </p:txBody>
        </p:sp>
        <p:sp>
          <p:nvSpPr>
            <p:cNvPr id="94" name="TextBox 107"/>
            <p:cNvSpPr txBox="1">
              <a:spLocks noChangeArrowheads="1"/>
            </p:cNvSpPr>
            <p:nvPr/>
          </p:nvSpPr>
          <p:spPr bwMode="auto">
            <a:xfrm>
              <a:off x="7572375" y="1714500"/>
              <a:ext cx="214313" cy="215444"/>
            </a:xfrm>
            <a:prstGeom prst="rect">
              <a:avLst/>
            </a:prstGeom>
            <a:noFill/>
            <a:ln w="9525">
              <a:noFill/>
              <a:miter lim="800000"/>
              <a:headEnd/>
              <a:tailEnd/>
            </a:ln>
          </p:spPr>
          <p:txBody>
            <a:bodyPr>
              <a:spAutoFit/>
            </a:bodyPr>
            <a:lstStyle/>
            <a:p>
              <a:r>
                <a:rPr lang="id-ID" sz="800">
                  <a:solidFill>
                    <a:srgbClr val="663300"/>
                  </a:solidFill>
                  <a:latin typeface="Kristen ITC" pitchFamily="66" charset="0"/>
                </a:rPr>
                <a:t>F</a:t>
              </a:r>
            </a:p>
          </p:txBody>
        </p:sp>
      </p:grpSp>
      <p:sp>
        <p:nvSpPr>
          <p:cNvPr id="95" name="Bevel 94"/>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96" name="Rounded Rectangle 95">
            <a:hlinkClick r:id="rId8"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97" name="Rounded Rectangle 96">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98" name="Rounded Rectangle 97">
            <a:hlinkClick r:id="rId9"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99" name="Group 98"/>
          <p:cNvGrpSpPr/>
          <p:nvPr/>
        </p:nvGrpSpPr>
        <p:grpSpPr>
          <a:xfrm>
            <a:off x="0" y="785794"/>
            <a:ext cx="9144000" cy="714380"/>
            <a:chOff x="0" y="2000240"/>
            <a:chExt cx="9144000" cy="1714512"/>
          </a:xfrm>
        </p:grpSpPr>
        <p:sp>
          <p:nvSpPr>
            <p:cNvPr id="100" name="Bevel 99"/>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1" name="Bevel 100">
              <a:hlinkClick r:id="rId10"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2" name="Bevel 101">
              <a:hlinkClick r:id="rId11"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3" name="Bevel 102">
              <a:hlinkClick r:id="rId12"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3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96"/>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97"/>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98"/>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285784" y="6429396"/>
            <a:ext cx="9715568" cy="428628"/>
            <a:chOff x="0" y="6000768"/>
            <a:chExt cx="9144000" cy="857232"/>
          </a:xfrm>
        </p:grpSpPr>
        <p:sp>
          <p:nvSpPr>
            <p:cNvPr id="12" name="Bevel 1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3" name="Rectangle 1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4" name="Rectangle 1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5" name="Rectangle 1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6" name="Rectangle 1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7" name="Rectangle 1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8" name="Group 17"/>
          <p:cNvGrpSpPr/>
          <p:nvPr/>
        </p:nvGrpSpPr>
        <p:grpSpPr>
          <a:xfrm>
            <a:off x="-285784" y="6357958"/>
            <a:ext cx="9715568" cy="500066"/>
            <a:chOff x="0" y="6000768"/>
            <a:chExt cx="9144000" cy="857232"/>
          </a:xfrm>
        </p:grpSpPr>
        <p:sp>
          <p:nvSpPr>
            <p:cNvPr id="19" name="Bevel 1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0" name="Rectangle 1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1" name="Rectangle 2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2" name="Rectangle 2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3" name="Rectangle 2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24" name="Rectangle 2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9" name="Rectangle 28">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 name="Picture 3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36" name="Rectangle 3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Oval 36">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38" name="Right Arrow 37">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39" name="Right Arrow 38">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40" name="TextBox 3"/>
          <p:cNvSpPr txBox="1">
            <a:spLocks noChangeArrowheads="1"/>
          </p:cNvSpPr>
          <p:nvPr/>
        </p:nvSpPr>
        <p:spPr bwMode="auto">
          <a:xfrm>
            <a:off x="2285984" y="2669463"/>
            <a:ext cx="6715143" cy="830997"/>
          </a:xfrm>
          <a:prstGeom prst="rect">
            <a:avLst/>
          </a:prstGeom>
          <a:noFill/>
          <a:ln w="9525">
            <a:noFill/>
            <a:miter lim="800000"/>
            <a:headEnd/>
            <a:tailEnd/>
          </a:ln>
        </p:spPr>
        <p:txBody>
          <a:bodyPr wrap="square">
            <a:spAutoFit/>
          </a:bodyPr>
          <a:lstStyle/>
          <a:p>
            <a:r>
              <a:rPr lang="id-ID" sz="1200" dirty="0">
                <a:solidFill>
                  <a:srgbClr val="663300"/>
                </a:solidFill>
                <a:latin typeface="Kristen ITC" pitchFamily="66" charset="0"/>
              </a:rPr>
              <a:t>Perbandingan antara koordinat (y) dan absis (x) untuk masing-masing titik tersebut adalah</a:t>
            </a:r>
          </a:p>
          <a:p>
            <a:endParaRPr lang="id-ID" sz="1200" dirty="0">
              <a:solidFill>
                <a:srgbClr val="663300"/>
              </a:solidFill>
              <a:latin typeface="Kristen ITC" pitchFamily="66" charset="0"/>
            </a:endParaRPr>
          </a:p>
          <a:p>
            <a:endParaRPr lang="id-ID" sz="1200" dirty="0">
              <a:solidFill>
                <a:srgbClr val="663300"/>
              </a:solidFill>
              <a:latin typeface="Kristen ITC" pitchFamily="66" charset="0"/>
            </a:endParaRPr>
          </a:p>
        </p:txBody>
      </p:sp>
      <p:grpSp>
        <p:nvGrpSpPr>
          <p:cNvPr id="41" name="Group 40"/>
          <p:cNvGrpSpPr/>
          <p:nvPr/>
        </p:nvGrpSpPr>
        <p:grpSpPr>
          <a:xfrm>
            <a:off x="2857459" y="3312383"/>
            <a:ext cx="2928933" cy="776279"/>
            <a:chOff x="1071563" y="1438275"/>
            <a:chExt cx="5000625" cy="2133600"/>
          </a:xfrm>
        </p:grpSpPr>
        <p:pic>
          <p:nvPicPr>
            <p:cNvPr id="42" name="Picture 70"/>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071563" y="1438275"/>
              <a:ext cx="2482850" cy="642938"/>
            </a:xfrm>
            <a:prstGeom prst="rect">
              <a:avLst/>
            </a:prstGeom>
            <a:noFill/>
            <a:ln w="9525">
              <a:noFill/>
              <a:miter lim="800000"/>
              <a:headEnd/>
              <a:tailEnd/>
            </a:ln>
          </p:spPr>
        </p:pic>
        <p:pic>
          <p:nvPicPr>
            <p:cNvPr id="43" name="Picture 72"/>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071563" y="2224088"/>
              <a:ext cx="2500312" cy="647700"/>
            </a:xfrm>
            <a:prstGeom prst="rect">
              <a:avLst/>
            </a:prstGeom>
            <a:noFill/>
            <a:ln w="9525">
              <a:noFill/>
              <a:miter lim="800000"/>
              <a:headEnd/>
              <a:tailEnd/>
            </a:ln>
          </p:spPr>
        </p:pic>
        <p:pic>
          <p:nvPicPr>
            <p:cNvPr id="44" name="Picture 1"/>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1143000" y="2943225"/>
              <a:ext cx="2428875" cy="628650"/>
            </a:xfrm>
            <a:prstGeom prst="rect">
              <a:avLst/>
            </a:prstGeom>
            <a:noFill/>
            <a:ln w="9525">
              <a:noFill/>
              <a:miter lim="800000"/>
              <a:headEnd/>
              <a:tailEnd/>
            </a:ln>
          </p:spPr>
        </p:pic>
        <p:pic>
          <p:nvPicPr>
            <p:cNvPr id="45" name="Picture 3"/>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286250" y="1443038"/>
              <a:ext cx="1785938" cy="611187"/>
            </a:xfrm>
            <a:prstGeom prst="rect">
              <a:avLst/>
            </a:prstGeom>
            <a:noFill/>
            <a:ln w="9525">
              <a:noFill/>
              <a:miter lim="800000"/>
              <a:headEnd/>
              <a:tailEnd/>
            </a:ln>
          </p:spPr>
        </p:pic>
        <p:pic>
          <p:nvPicPr>
            <p:cNvPr id="46" name="Picture 5"/>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286250" y="2228850"/>
              <a:ext cx="1785938" cy="617538"/>
            </a:xfrm>
            <a:prstGeom prst="rect">
              <a:avLst/>
            </a:prstGeom>
            <a:noFill/>
            <a:ln w="9525">
              <a:noFill/>
              <a:miter lim="800000"/>
              <a:headEnd/>
              <a:tailEnd/>
            </a:ln>
          </p:spPr>
        </p:pic>
        <p:pic>
          <p:nvPicPr>
            <p:cNvPr id="47" name="Picture 7"/>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4286250" y="2943225"/>
              <a:ext cx="1785938" cy="617538"/>
            </a:xfrm>
            <a:prstGeom prst="rect">
              <a:avLst/>
            </a:prstGeom>
            <a:noFill/>
            <a:ln w="9525">
              <a:noFill/>
              <a:miter lim="800000"/>
              <a:headEnd/>
              <a:tailEnd/>
            </a:ln>
          </p:spPr>
        </p:pic>
      </p:grpSp>
      <p:sp>
        <p:nvSpPr>
          <p:cNvPr id="48" name="TextBox 14"/>
          <p:cNvSpPr txBox="1">
            <a:spLocks noChangeArrowheads="1"/>
          </p:cNvSpPr>
          <p:nvPr/>
        </p:nvSpPr>
        <p:spPr bwMode="auto">
          <a:xfrm>
            <a:off x="2428860" y="4312515"/>
            <a:ext cx="5929382" cy="830997"/>
          </a:xfrm>
          <a:prstGeom prst="rect">
            <a:avLst/>
          </a:prstGeom>
          <a:noFill/>
          <a:ln w="9525">
            <a:noFill/>
            <a:miter lim="800000"/>
            <a:headEnd/>
            <a:tailEnd/>
          </a:ln>
        </p:spPr>
        <p:txBody>
          <a:bodyPr wrap="square">
            <a:spAutoFit/>
          </a:bodyPr>
          <a:lstStyle/>
          <a:p>
            <a:pPr algn="just"/>
            <a:r>
              <a:rPr lang="id-ID" sz="1200" dirty="0">
                <a:solidFill>
                  <a:srgbClr val="663300"/>
                </a:solidFill>
                <a:latin typeface="Kristen ITC" pitchFamily="66" charset="0"/>
              </a:rPr>
              <a:t>Semua titik memiliki nilai perbandingan yang sama, yaitu  . Nilai tetap atau konstan dari perbandingan koordinat dan absis ini disebut gradien. Jadi yang dimaksud dengan gradien adalah tingkat kemiringan suatu garis, gradien biasanya di lambangkan dengan huruf </a:t>
            </a:r>
            <a:r>
              <a:rPr lang="id-ID" sz="1200" i="1" dirty="0">
                <a:solidFill>
                  <a:srgbClr val="663300"/>
                </a:solidFill>
                <a:latin typeface="Kristen ITC" pitchFamily="66" charset="0"/>
              </a:rPr>
              <a:t>m.</a:t>
            </a:r>
            <a:r>
              <a:rPr lang="id-ID" sz="1200" dirty="0">
                <a:solidFill>
                  <a:srgbClr val="663300"/>
                </a:solidFill>
                <a:latin typeface="Kristen ITC" pitchFamily="66" charset="0"/>
              </a:rPr>
              <a:t> </a:t>
            </a:r>
          </a:p>
        </p:txBody>
      </p:sp>
      <p:pic>
        <p:nvPicPr>
          <p:cNvPr id="49" name="Picture 9"/>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6786578" y="4296455"/>
            <a:ext cx="211670" cy="204115"/>
          </a:xfrm>
          <a:prstGeom prst="rect">
            <a:avLst/>
          </a:prstGeom>
          <a:noFill/>
          <a:ln w="9525">
            <a:noFill/>
            <a:miter lim="800000"/>
            <a:headEnd/>
            <a:tailEnd/>
          </a:ln>
        </p:spPr>
      </p:pic>
      <p:sp>
        <p:nvSpPr>
          <p:cNvPr id="50" name="Bevel 49"/>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1" name="Rounded Rectangle 50">
            <a:hlinkClick r:id="rId15"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52" name="Rounded Rectangle 51">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53" name="Rounded Rectangle 52">
            <a:hlinkClick r:id="rId16"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54" name="Group 53"/>
          <p:cNvGrpSpPr/>
          <p:nvPr/>
        </p:nvGrpSpPr>
        <p:grpSpPr>
          <a:xfrm>
            <a:off x="0" y="785794"/>
            <a:ext cx="9144000" cy="714380"/>
            <a:chOff x="0" y="2000240"/>
            <a:chExt cx="9144000" cy="1714512"/>
          </a:xfrm>
        </p:grpSpPr>
        <p:sp>
          <p:nvSpPr>
            <p:cNvPr id="55" name="Bevel 54"/>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6" name="Bevel 55">
              <a:hlinkClick r:id="rId17"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7" name="Bevel 56">
              <a:hlinkClick r:id="rId18"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8" name="Bevel 57">
              <a:hlinkClick r:id="rId19"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3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51"/>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52"/>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53"/>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1" grpId="0" animBg="1"/>
      <p:bldP spid="52"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285784" y="6429396"/>
            <a:ext cx="9715568" cy="428628"/>
            <a:chOff x="0" y="6000768"/>
            <a:chExt cx="9144000" cy="857232"/>
          </a:xfrm>
        </p:grpSpPr>
        <p:sp>
          <p:nvSpPr>
            <p:cNvPr id="12" name="Bevel 1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3" name="Rectangle 1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4" name="Rectangle 1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5" name="Rectangle 1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6" name="Rectangle 1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7" name="Rectangle 1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8" name="Group 17"/>
          <p:cNvGrpSpPr/>
          <p:nvPr/>
        </p:nvGrpSpPr>
        <p:grpSpPr>
          <a:xfrm>
            <a:off x="-285784" y="6357958"/>
            <a:ext cx="9715568" cy="500066"/>
            <a:chOff x="0" y="6000768"/>
            <a:chExt cx="9144000" cy="857232"/>
          </a:xfrm>
        </p:grpSpPr>
        <p:sp>
          <p:nvSpPr>
            <p:cNvPr id="19" name="Bevel 1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0" name="Rectangle 1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1" name="Rectangle 2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2" name="Rectangle 2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3" name="Rectangle 2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24" name="Rectangle 2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5" name="Bevel 24"/>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26" name="Rounded Rectangle 25">
            <a:hlinkClick r:id="rId5"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27" name="Rounded Rectangle 26">
            <a:hlinkClick r:id="rId6" action="ppaction://hlinksldjump"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28" name="Rounded Rectangle 27">
            <a:hlinkClick r:id="rId7"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sp>
        <p:nvSpPr>
          <p:cNvPr id="29" name="Rectangle 28">
            <a:hlinkHover r:id="rId8"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Rectangle 36"/>
          <p:cNvSpPr/>
          <p:nvPr/>
        </p:nvSpPr>
        <p:spPr>
          <a:xfrm>
            <a:off x="2714612" y="1928802"/>
            <a:ext cx="1928826" cy="1857388"/>
          </a:xfrm>
          <a:prstGeom prst="rect">
            <a:avLst/>
          </a:prstGeom>
          <a:blipFill>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p:cNvSpPr/>
          <p:nvPr/>
        </p:nvSpPr>
        <p:spPr>
          <a:xfrm>
            <a:off x="6357950" y="4143380"/>
            <a:ext cx="1928826" cy="1857388"/>
          </a:xfrm>
          <a:prstGeom prst="rect">
            <a:avLst/>
          </a:prstGeom>
          <a:blipFill>
            <a:blip r:embed="rId10"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Rectangle 38"/>
          <p:cNvSpPr/>
          <p:nvPr/>
        </p:nvSpPr>
        <p:spPr>
          <a:xfrm>
            <a:off x="2643174" y="4143380"/>
            <a:ext cx="1928826" cy="1857388"/>
          </a:xfrm>
          <a:prstGeom prst="rect">
            <a:avLst/>
          </a:prstGeom>
          <a:blipFill>
            <a:blip r:embed="rId1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Rectangle 39"/>
          <p:cNvSpPr/>
          <p:nvPr/>
        </p:nvSpPr>
        <p:spPr>
          <a:xfrm>
            <a:off x="6357950" y="2000240"/>
            <a:ext cx="1928826" cy="1857388"/>
          </a:xfrm>
          <a:prstGeom prst="rect">
            <a:avLst/>
          </a:prstGeom>
          <a:blipFill>
            <a:blip r:embed="rId1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1" name="Group 40"/>
          <p:cNvGrpSpPr/>
          <p:nvPr/>
        </p:nvGrpSpPr>
        <p:grpSpPr>
          <a:xfrm>
            <a:off x="2428860" y="785794"/>
            <a:ext cx="6715140" cy="714380"/>
            <a:chOff x="2428860" y="2000240"/>
            <a:chExt cx="6715140" cy="1714512"/>
          </a:xfrm>
        </p:grpSpPr>
        <p:sp>
          <p:nvSpPr>
            <p:cNvPr id="43" name="Bevel 42">
              <a:hlinkClick r:id="rId13"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4" name="Bevel 43">
              <a:hlinkClick r:id="rId14"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5" name="Bevel 44">
              <a:hlinkClick r:id="rId15"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51" name="Bevel 50">
            <a:hlinkClick r:id="rId6" action="ppaction://hlinksldjump" highlightClick="1"/>
          </p:cNvPr>
          <p:cNvSpPr/>
          <p:nvPr/>
        </p:nvSpPr>
        <p:spPr>
          <a:xfrm>
            <a:off x="0" y="785794"/>
            <a:ext cx="2428860" cy="714380"/>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2000" fill="hold"/>
                                        <p:tgtEl>
                                          <p:spTgt spid="26"/>
                                        </p:tgtEl>
                                        <p:attrNameLst>
                                          <p:attrName>style.color</p:attrName>
                                        </p:attrNameLst>
                                      </p:cBhvr>
                                      <p:to>
                                        <a:srgbClr val="33CC33"/>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27"/>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28"/>
                                        </p:tgtEl>
                                        <p:attrNameLst>
                                          <p:attrName>style.color</p:attrName>
                                        </p:attrNameLst>
                                      </p:cBhvr>
                                      <p:to>
                                        <a:srgbClr val="FFFF00"/>
                                      </p:to>
                                    </p:animClr>
                                  </p:childTnLst>
                                </p:cTn>
                              </p:par>
                              <p:par>
                                <p:cTn id="19" presetID="3" presetClass="emph" presetSubtype="2" repeatCount="indefinite" fill="hold" grpId="0" nodeType="withEffect">
                                  <p:stCondLst>
                                    <p:cond delay="0"/>
                                  </p:stCondLst>
                                  <p:childTnLst>
                                    <p:animClr clrSpc="rgb">
                                      <p:cBhvr override="childStyle">
                                        <p:cTn id="20" dur="500" fill="hold"/>
                                        <p:tgtEl>
                                          <p:spTgt spid="36"/>
                                        </p:tgtEl>
                                        <p:attrNameLst>
                                          <p:attrName>style.color</p:attrName>
                                        </p:attrNameLst>
                                      </p:cBhvr>
                                      <p:to>
                                        <a:srgbClr val="FD1111"/>
                                      </p:to>
                                    </p:animClr>
                                  </p:childTnLst>
                                </p:cTn>
                              </p:par>
                              <p:par>
                                <p:cTn id="21" presetID="0" presetClass="path" presetSubtype="0" repeatCount="indefinite" accel="50000" decel="50000" fill="hold" grpId="0" nodeType="withEffect">
                                  <p:stCondLst>
                                    <p:cond delay="0"/>
                                  </p:stCondLst>
                                  <p:childTnLst>
                                    <p:animMotion origin="layout" path="M 8.33333E-7 8.14815E-6 C 0.03733 -0.10648 0.07483 -0.21296 0.05608 -0.27754 C 0.03733 -0.34212 -0.0684 -0.35393 -0.11198 -0.3868 C -0.15555 -0.41967 -0.14392 -0.49444 -0.2059 -0.47476 C -0.26788 -0.45509 -0.46961 -0.36087 -0.48385 -0.26944 C -0.49809 -0.178 -0.37083 0.01945 -0.29184 0.07454 C -0.21284 0.12963 -0.05694 0.0632 -0.00989 0.06135 " pathEditMode="relative" ptsTypes="aaaaaaA">
                                      <p:cBhvr>
                                        <p:cTn id="22" dur="2000" fill="hold"/>
                                        <p:tgtEl>
                                          <p:spTgt spid="38"/>
                                        </p:tgtEl>
                                        <p:attrNameLst>
                                          <p:attrName>ppt_x</p:attrName>
                                          <p:attrName>ppt_y</p:attrName>
                                        </p:attrNameLst>
                                      </p:cBhvr>
                                    </p:animMotion>
                                  </p:childTnLst>
                                </p:cTn>
                              </p:par>
                              <p:par>
                                <p:cTn id="23" presetID="0" presetClass="path" presetSubtype="0" repeatCount="indefinite" accel="50000" decel="50000" fill="hold" grpId="0" nodeType="withEffect">
                                  <p:stCondLst>
                                    <p:cond delay="0"/>
                                  </p:stCondLst>
                                  <p:childTnLst>
                                    <p:animMotion origin="layout" path="M -2.77778E-7 5.18519E-6 C -0.00659 0.00093 -0.01336 0.00117 -0.01996 0.00255 C -0.02204 0.00302 -0.02447 0.00325 -0.02604 0.00533 C -0.03055 0.01135 -0.04131 0.04121 -0.046 0.04538 C -0.05 0.04885 -0.05399 0.05255 -0.05798 0.05603 C -0.06267 0.06019 -0.06996 0.072 -0.06996 0.072 C -0.07031 0.07316 -0.07395 0.08681 -0.07395 0.08797 C -0.07395 0.10927 -0.07326 0.13056 -0.07204 0.15186 C -0.07152 0.16228 -0.06927 0.15927 -0.06406 0.16529 C -0.04878 0.18334 -0.05 0.18357 -0.03003 0.19191 C -0.02013 0.20047 -0.00868 0.20626 0.00191 0.2132 C 0.00678 0.21644 0.01094 0.22107 0.01598 0.22385 C 0.0231 0.22802 0.03907 0.22848 0.04393 0.22917 C 0.04862 0.23103 0.05365 0.23149 0.05799 0.2345 C 0.0606 0.23612 0.06164 0.24052 0.06389 0.2426 C 0.06632 0.24492 0.06928 0.24607 0.07205 0.24792 C 0.08282 0.26922 0.09341 0.29052 0.104 0.31205 C 0.10643 0.32246 0.11146 0.32964 0.11598 0.33867 C 0.11667 0.34121 0.11685 0.34422 0.11789 0.34654 C 0.11893 0.34862 0.12136 0.34955 0.12205 0.35186 C 0.12344 0.35603 0.12327 0.36089 0.12396 0.36529 C 0.12292 0.37269 0.1224 0.38334 0.11789 0.38936 C 0.10539 0.4058 0.08646 0.41205 0.06997 0.41598 C 0.04497 0.43265 0.01511 0.43566 -0.01197 0.4426 C -0.02829 0.45695 -0.03229 0.45001 -0.05798 0.44792 C -0.07118 0.4308 -0.0868 0.41367 -0.10208 0.40001 C -0.10225 0.39978 -0.11388 0.38936 -0.11406 0.38936 C -0.15347 0.38843 -0.1927 0.38751 -0.23211 0.38658 C -0.24114 0.38265 -0.25104 0.38288 -0.26006 0.37871 C -0.27482 0.37177 -0.25659 0.38103 -0.27204 0.37061 C -0.28055 0.36482 -0.29097 0.36112 -0.3 0.35718 C -0.3026 0.35464 -0.30503 0.3514 -0.30798 0.34931 C -0.30989 0.34792 -0.3125 0.34839 -0.31406 0.34654 C -0.31666 0.34376 -0.3177 0.33913 -0.31996 0.33589 C -0.32378 0.33033 -0.32951 0.32663 -0.33211 0.31992 C -0.3335 0.31644 -0.33402 0.31205 -0.33611 0.30927 C -0.3427 0.30047 -0.3467 0.29931 -0.35399 0.29584 C -0.37395 0.29677 -0.39409 0.29561 -0.41406 0.29862 C -0.42152 0.29978 -0.42708 0.30857 -0.43402 0.31205 C -0.44687 0.3183 -0.45885 0.32339 -0.47204 0.32802 C -0.4934 0.32061 -0.49184 0.30464 -0.5 0.28265 C -0.50104 0.27964 -0.50295 0.27755 -0.50399 0.27455 C -0.50572 0.26945 -0.5059 0.26343 -0.50798 0.25857 C -0.51006 0.25371 -0.51336 0.24978 -0.51597 0.24538 C -0.5269 0.20117 -0.5125 0.2551 -0.52604 0.21598 C -0.5368 0.18473 -0.5243 0.21181 -0.53402 0.19191 C -0.53472 0.18843 -0.53506 0.18473 -0.53611 0.18126 C -0.53697 0.17825 -0.5394 0.1764 -0.5401 0.17339 C -0.54131 0.1683 -0.54097 0.16251 -0.54201 0.15718 C -0.54513 0.14191 -0.54947 0.12524 -0.55607 0.11205 C -0.5585 0.10186 -0.56197 0.09306 -0.56406 0.08265 C -0.56336 0.06992 -0.56475 0.04561 -0.55798 0.03195 C -0.55138 0.01876 -0.53003 -0.00809 -0.52395 -0.01596 C -0.51041 -0.03379 -0.51493 -0.0361 -0.49809 -0.04814 C -0.48854 -0.05485 -0.47777 -0.05763 -0.46805 -0.06411 C -0.46319 -0.06735 -0.4592 -0.07268 -0.45399 -0.07476 C -0.44913 -0.07684 -0.42413 -0.08124 -0.41597 -0.08263 C -0.34201 -0.04629 -0.26875 -0.00694 -0.19409 0.02663 C -0.19184 0.02755 -0.19166 0.02107 -0.1901 0.01853 C -0.18437 0.0095 -0.18524 0.01112 -0.17795 0.00788 C -0.16701 -0.00393 -0.15555 -0.01365 -0.14409 -0.02407 C -0.13402 -0.03309 -0.1269 -0.04328 -0.11597 -0.05069 C -0.10885 -0.06527 -0.10486 -0.06319 -0.09201 -0.06944 C -0.08923 -0.07083 -0.0868 -0.07314 -0.08402 -0.07476 C -0.08211 -0.07592 -0.08003 -0.07638 -0.07795 -0.07731 C -0.05781 -0.09536 -0.01267 -0.08333 0.00191 -0.08263 C 0.004 -0.08008 0.00625 -0.07777 0.00799 -0.07476 C 0.01094 -0.06967 0.01598 -0.05879 0.01598 -0.05879 " pathEditMode="relative" ptsTypes="fffffffffffffffffffffffffffffffffffffffffffffffffffffffffffffffffffA">
                                      <p:cBhvr>
                                        <p:cTn id="24" dur="5000" fill="hold"/>
                                        <p:tgtEl>
                                          <p:spTgt spid="40"/>
                                        </p:tgtEl>
                                        <p:attrNameLst>
                                          <p:attrName>ppt_x</p:attrName>
                                          <p:attrName>ppt_y</p:attrName>
                                        </p:attrNameLst>
                                      </p:cBhvr>
                                    </p:animMotion>
                                  </p:childTnLst>
                                </p:cTn>
                              </p:par>
                              <p:par>
                                <p:cTn id="25" presetID="0" presetClass="path" presetSubtype="0" repeatCount="indefinite" accel="50000" decel="50000" fill="hold" grpId="0" nodeType="withEffect">
                                  <p:stCondLst>
                                    <p:cond delay="0"/>
                                  </p:stCondLst>
                                  <p:childTnLst>
                                    <p:animMotion origin="layout" path="M 2.77778E-7 -1.48148E-6 C 0.00538 0.02129 0.02586 0.00926 0.0401 0.0081 C 0.06875 -0.00139 0.05121 0.00324 0.096 -0.00255 C 0.1033 -0.00347 0.11805 -0.00533 0.11805 -0.00533 C 0.17864 -0.00301 0.22639 -0.00139 0.28211 0.02407 C 0.28767 0.01643 0.29236 0.00764 0.29809 -1.48148E-6 C 0.30052 -0.00301 0.30382 -0.00486 0.30607 -0.00787 C 0.31527 -0.02014 0.3125 -0.02477 0.32604 -0.0294 C 0.32639 -0.0294 0.34253 -0.02732 0.346 -0.02408 C 0.35972 -0.01181 0.37222 0.00602 0.38802 0.01342 C 0.39461 0.02639 0.39705 0.02083 0.40607 0.0294 C 0.40833 0.03148 0.40972 0.03541 0.41215 0.03727 C 0.41632 0.04051 0.4217 0.03981 0.42604 0.04259 C 0.43472 0.04838 0.43906 0.05764 0.44809 0.06134 C 0.45451 0.06782 0.46232 0.075 0.46805 0.08264 C 0.47396 0.09051 0.47882 0.10023 0.48611 0.10671 C 0.4875 0.10787 0.49965 0.1118 0.5 0.11204 C 0.50208 0.11389 0.50382 0.11597 0.50607 0.11736 C 0.50798 0.11852 0.51041 0.11852 0.51215 0.11991 C 0.52014 0.12639 0.53055 0.1419 0.53611 0.1493 C 0.53819 0.15208 0.54166 0.15231 0.54409 0.15463 C 0.55034 0.16041 0.55607 0.16713 0.56215 0.17338 L 0.56215 0.17338 C 0.56823 0.18333 0.5743 0.19259 0.58003 0.20278 C 0.58541 0.22315 0.58611 0.2368 0.58211 0.26134 C 0.58142 0.26528 0.57257 0.27268 0.57014 0.27477 C 0.56371 0.2875 0.55382 0.29352 0.54409 0.30139 C 0.53993 0.30463 0.5368 0.31134 0.53211 0.31204 C 0.52673 0.31296 0.52152 0.31366 0.51614 0.31458 C 0.48993 0.33217 0.46093 0.3419 0.43211 0.34676 C 0.42673 0.34768 0.42152 0.34838 0.41614 0.3493 C 0.41007 0.35023 0.39809 0.35208 0.39809 0.35208 C 0.38211 0.35116 0.36597 0.35139 0.35 0.3493 C 0.34583 0.34884 0.34218 0.34467 0.33802 0.34398 C 0.31788 0.3412 0.29809 0.33588 0.27812 0.33079 C 0.27361 0.32778 0.26823 0.32662 0.26406 0.32268 C 0.24965 0.30972 0.26614 0.31782 0.25208 0.31204 C 0.24114 0.30116 0.23125 0.28727 0.22014 0.27731 C 0.21875 0.27477 0.21788 0.27176 0.21614 0.26944 C 0.21302 0.26551 0.20885 0.26319 0.20607 0.25879 C 0.19739 0.24514 0.21232 0.2544 0.19809 0.24791 C 0.1901 0.23055 0.17882 0.21666 0.17014 0.2 C 0.16128 0.1831 0.1717 0.19421 0.16007 0.18403 C 0.14253 0.18773 0.1283 0.20185 0.11406 0.21597 C 0.11198 0.22523 0.11007 0.23194 0.10607 0.24004 C 0.10295 0.26736 0.09896 0.29375 0.09201 0.31991 C 0.08906 0.34444 0.08368 0.36782 0.08003 0.39213 C 0.07899 0.39954 0.07222 0.4037 0.07014 0.41065 C 0.06336 0.43356 0.06875 0.4206 0.05 0.44537 C 0.04739 0.44861 0.0434 0.44884 0.0401 0.45069 C 0.02031 0.4625 -0.00018 0.46597 -0.02188 0.46944 C -0.11736 0.46551 -0.06233 0.47176 -0.104 0.45879 C -0.10799 0.45602 -0.1125 0.4544 -0.11598 0.45069 C -0.1217 0.44467 -0.12934 0.41967 -0.13195 0.41065 C -0.13264 0.40532 -0.13282 0.39977 -0.13386 0.39467 C -0.13473 0.39004 -0.13698 0.38588 -0.13785 0.38125 C -0.14167 0.35926 -0.14271 0.33657 -0.14584 0.31458 C -0.15018 0.24676 -0.15035 0.25833 -0.14584 0.1493 C -0.14514 0.13449 -0.1342 0.10648 -0.12986 0.09329 C -0.11129 0.03727 -0.09393 -0.02338 -0.06789 -0.07454 C -0.06719 -0.07732 -0.06789 -0.08125 -0.06598 -0.08264 C -0.06407 -0.08403 -0.06198 -0.08009 -0.0599 -0.08009 C -0.05313 -0.08009 -0.04375 -0.08681 -0.03785 -0.09074 C -0.02535 -0.08634 -0.029 -0.08357 -0.02396 -0.06667 C -0.02327 -0.0338 -0.02188 -0.00093 -0.02188 0.03194 " pathEditMode="relative" ptsTypes="fffffffffffffffffffffFffffffffffffffffffffffffffffffffffffffffffA">
                                      <p:cBhvr>
                                        <p:cTn id="26" dur="3000" fill="hold"/>
                                        <p:tgtEl>
                                          <p:spTgt spid="37"/>
                                        </p:tgtEl>
                                        <p:attrNameLst>
                                          <p:attrName>ppt_x</p:attrName>
                                          <p:attrName>ppt_y</p:attrName>
                                        </p:attrNameLst>
                                      </p:cBhvr>
                                    </p:animMotion>
                                  </p:childTnLst>
                                </p:cTn>
                              </p:par>
                              <p:par>
                                <p:cTn id="27" presetID="0" presetClass="path" presetSubtype="0" repeatCount="indefinite" accel="50000" decel="50000" fill="hold" grpId="0" nodeType="withEffect">
                                  <p:stCondLst>
                                    <p:cond delay="0"/>
                                  </p:stCondLst>
                                  <p:childTnLst>
                                    <p:animMotion origin="layout" path="M 3.05556E-6 8.14815E-6 C 0.03403 -0.00324 0.06806 -0.00995 0.10208 -0.01597 C 0.11476 -0.01504 0.12743 -0.01249 0.14011 -0.01319 C 0.14254 -0.01342 0.14427 -0.01643 0.14601 -0.01851 C 0.15625 -0.02986 0.16615 -0.04143 0.17604 -0.05324 C 0.20104 -0.0831 0.20625 -0.09097 0.23212 -0.12523 C 0.25452 -0.15509 0.28004 -0.18032 0.30399 -0.20787 C 0.31649 -0.22222 0.32761 -0.23888 0.34011 -0.25324 C 0.36163 -0.278 0.3842 -0.30115 0.40608 -0.32523 C 0.42083 -0.34143 0.44288 -0.35925 0.45399 -0.38124 C 0.45434 -0.37986 0.4566 -0.36527 0.46198 -0.3706 C 0.46424 -0.37268 0.46233 -0.37847 0.46406 -0.38124 C 0.46667 -0.38518 0.47101 -0.38634 0.47413 -0.38935 C 0.47761 -0.39259 0.48021 -0.39722 0.48403 -0.39999 C 0.52014 -0.42569 0.49288 -0.4037 0.51007 -0.41319 C 0.51719 -0.41712 0.52274 -0.42314 0.53004 -0.42662 C 0.54167 -0.42129 0.53195 -0.42824 0.53802 -0.41597 C 0.55469 -0.38263 0.53507 -0.43009 0.54809 -0.39999 C 0.55538 -0.3831 0.55938 -0.36388 0.56597 -0.34652 C 0.56893 -0.32731 0.5717 -0.30902 0.57604 -0.2905 C 0.5783 -0.28078 0.57743 -0.26921 0.58212 -0.26134 C 0.5882 -0.25092 0.59601 -0.24236 0.60208 -0.23194 C 0.60556 -0.21226 0.60955 -0.19004 0.61806 -0.17337 C 0.62257 -0.14722 0.62952 -0.12199 0.63403 -0.09583 C 0.63472 -0.08518 0.63524 -0.07453 0.63611 -0.06388 C 0.63646 -0.05949 0.63854 -0.05509 0.63802 -0.05069 C 0.63715 -0.04236 0.63212 -0.02662 0.63212 -0.02662 C 0.63333 0.00325 0.63542 0.02732 0.63802 0.05602 C 0.63733 0.08264 0.63872 0.10973 0.63611 0.13612 C 0.63577 0.13889 0.63195 0.13727 0.63004 0.13866 C 0.6125 0.15186 0.61632 0.15348 0.5941 0.15741 C 0.58646 0.16135 0.5849 0.16251 0.57813 0.16551 C 0.57413 0.16737 0.56997 0.16899 0.56597 0.17084 C 0.56406 0.17176 0.56007 0.17338 0.56007 0.17338 C 0.55347 0.17246 0.5467 0.17246 0.54011 0.17084 C 0.53594 0.16991 0.52813 0.16551 0.52813 0.16551 C 0.49514 0.16968 0.46424 0.18565 0.43212 0.19746 C 0.42292 0.20093 0.4132 0.20186 0.40399 0.20533 C 0.38177 0.21343 0.36007 0.22315 0.33802 0.23218 C 0.31424 0.2419 0.29063 0.25325 0.26597 0.2588 C 0.25799 0.25788 0.24983 0.25811 0.24202 0.25602 C 0.23177 0.25348 0.22101 0.23079 0.20799 0.22408 C 0.19636 0.21829 0.18663 0.21852 0.17604 0.20811 C 0.16198 0.19422 0.17813 0.20626 0.16406 0.18936 C 0.15799 0.18218 0.14896 0.1794 0.1441 0.17084 C 0.13663 0.15741 0.1408 0.16251 0.13212 0.15463 C 0.1283 0.14723 0.12518 0.13889 0.12205 0.13079 C 0.12101 0.12825 0.1217 0.12431 0.11997 0.12269 C 0.11649 0.11945 0.10799 0.11737 0.10799 0.11737 C 0.08941 0.0926 0.11545 0.12477 0.0941 0.10672 C 0.09097 0.10394 0.08941 0.09862 0.08611 0.09607 C 0.08247 0.09329 0.07413 0.09075 0.07413 0.09075 C 0.05573 0.09538 0.0717 0.08936 0.05608 0.10139 C 0.05417 0.10278 0.05191 0.10278 0.05 0.10417 C 0.04792 0.10556 0.04601 0.10764 0.0441 0.1095 C 0.04202 0.10857 0.03906 0.10926 0.03802 0.10672 C 0.03542 0.10047 0.03611 0.07778 0.03611 0.072 " pathEditMode="relative" ptsTypes="ffffffffffffffffffffffffffffffffffffffffffffffffffffffffA">
                                      <p:cBhvr>
                                        <p:cTn id="28" dur="5000" fill="hold"/>
                                        <p:tgtEl>
                                          <p:spTgt spid="3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6" grpId="0"/>
      <p:bldP spid="37" grpId="0" animBg="1"/>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285784" y="6429396"/>
            <a:ext cx="9715568" cy="428628"/>
            <a:chOff x="0" y="6000768"/>
            <a:chExt cx="9144000" cy="857232"/>
          </a:xfrm>
        </p:grpSpPr>
        <p:sp>
          <p:nvSpPr>
            <p:cNvPr id="12" name="Bevel 1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3" name="Rectangle 1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4" name="Rectangle 1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5" name="Rectangle 1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6" name="Rectangle 1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7" name="Rectangle 1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8" name="Group 17"/>
          <p:cNvGrpSpPr/>
          <p:nvPr/>
        </p:nvGrpSpPr>
        <p:grpSpPr>
          <a:xfrm>
            <a:off x="-285784" y="6357958"/>
            <a:ext cx="9715568" cy="500066"/>
            <a:chOff x="0" y="6000768"/>
            <a:chExt cx="9144000" cy="857232"/>
          </a:xfrm>
        </p:grpSpPr>
        <p:sp>
          <p:nvSpPr>
            <p:cNvPr id="19" name="Bevel 1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0" name="Rectangle 1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1" name="Rectangle 2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2" name="Rectangle 2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3" name="Rectangle 2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24" name="Rectangle 2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9" name="Rectangle 28">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 name="Picture 3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36" name="Rectangle 3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Oval 36">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38" name="Right Arrow 37">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39" name="Right Arrow 38">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40" name="Title 1"/>
          <p:cNvSpPr txBox="1">
            <a:spLocks/>
          </p:cNvSpPr>
          <p:nvPr/>
        </p:nvSpPr>
        <p:spPr>
          <a:xfrm>
            <a:off x="2643230" y="2132026"/>
            <a:ext cx="3929063" cy="8683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1200" b="0" i="0" u="none" strike="noStrike" kern="1200" cap="none" spc="0" normalizeH="0" baseline="0" noProof="0" smtClean="0">
                <a:ln>
                  <a:noFill/>
                </a:ln>
                <a:solidFill>
                  <a:srgbClr val="663300"/>
                </a:solidFill>
                <a:effectLst/>
                <a:uLnTx/>
                <a:uFillTx/>
                <a:latin typeface="Kristen ITC" pitchFamily="66" charset="0"/>
                <a:ea typeface="+mj-ea"/>
                <a:cs typeface="+mj-cs"/>
              </a:rPr>
              <a:t>Menghitung gradien pada pers. Garis </a:t>
            </a:r>
            <a:r>
              <a:rPr kumimoji="0" lang="id-ID" sz="1200" b="0" i="1" u="none" strike="noStrike" kern="1200" cap="none" spc="0" normalizeH="0" baseline="0" noProof="0" smtClean="0">
                <a:ln>
                  <a:noFill/>
                </a:ln>
                <a:solidFill>
                  <a:srgbClr val="663300"/>
                </a:solidFill>
                <a:effectLst/>
                <a:uLnTx/>
                <a:uFillTx/>
                <a:latin typeface="Kristen ITC" pitchFamily="66" charset="0"/>
                <a:ea typeface="+mj-ea"/>
                <a:cs typeface="+mj-cs"/>
              </a:rPr>
              <a:t>y=mx</a:t>
            </a:r>
            <a:endParaRPr kumimoji="0" lang="id-ID" sz="1200" b="0" i="0" u="none" strike="noStrike" kern="1200" cap="none" spc="0" normalizeH="0" baseline="0" noProof="0" dirty="0" smtClean="0">
              <a:ln>
                <a:noFill/>
              </a:ln>
              <a:solidFill>
                <a:srgbClr val="663300"/>
              </a:solidFill>
              <a:effectLst/>
              <a:uLnTx/>
              <a:uFillTx/>
              <a:latin typeface="Kristen ITC" pitchFamily="66" charset="0"/>
              <a:ea typeface="+mj-ea"/>
              <a:cs typeface="+mj-cs"/>
            </a:endParaRPr>
          </a:p>
        </p:txBody>
      </p:sp>
      <p:sp>
        <p:nvSpPr>
          <p:cNvPr id="41" name="Content Placeholder 2"/>
          <p:cNvSpPr txBox="1">
            <a:spLocks/>
          </p:cNvSpPr>
          <p:nvPr/>
        </p:nvSpPr>
        <p:spPr>
          <a:xfrm>
            <a:off x="1785947" y="2714622"/>
            <a:ext cx="6715172" cy="132873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id-ID" sz="1200" b="0" i="0" u="none" strike="noStrike" kern="1200" cap="none" spc="0" normalizeH="0" baseline="0" noProof="0" smtClean="0">
                <a:ln>
                  <a:noFill/>
                </a:ln>
                <a:solidFill>
                  <a:srgbClr val="663300"/>
                </a:solidFill>
                <a:effectLst/>
                <a:uLnTx/>
                <a:uFillTx/>
                <a:latin typeface="Kristen ITC" pitchFamily="66" charset="0"/>
                <a:ea typeface="+mn-ea"/>
                <a:cs typeface="+mn-cs"/>
              </a:rPr>
              <a:t>	Gradien suatu garis dapat ditentukan melalui perbandingan antara ordinat dan absis sehingga dapat ditulis </a:t>
            </a:r>
          </a:p>
        </p:txBody>
      </p:sp>
      <p:grpSp>
        <p:nvGrpSpPr>
          <p:cNvPr id="42" name="Group 41"/>
          <p:cNvGrpSpPr/>
          <p:nvPr/>
        </p:nvGrpSpPr>
        <p:grpSpPr>
          <a:xfrm>
            <a:off x="2286013" y="3429002"/>
            <a:ext cx="2071682" cy="1285882"/>
            <a:chOff x="1714500" y="3143250"/>
            <a:chExt cx="3000375" cy="2428875"/>
          </a:xfrm>
        </p:grpSpPr>
        <p:sp>
          <p:nvSpPr>
            <p:cNvPr id="43" name="Folded Corner 42"/>
            <p:cNvSpPr/>
            <p:nvPr/>
          </p:nvSpPr>
          <p:spPr>
            <a:xfrm>
              <a:off x="1714500" y="3143250"/>
              <a:ext cx="3000375" cy="2428875"/>
            </a:xfrm>
            <a:prstGeom prst="foldedCorner">
              <a:avLst>
                <a:gd name="adj" fmla="val 1980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00"/>
            </a:p>
          </p:txBody>
        </p:sp>
        <p:pic>
          <p:nvPicPr>
            <p:cNvPr id="44"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000250" y="3286125"/>
              <a:ext cx="2500313" cy="642938"/>
            </a:xfrm>
            <a:prstGeom prst="rect">
              <a:avLst/>
            </a:prstGeom>
            <a:noFill/>
            <a:ln w="9525">
              <a:noFill/>
              <a:miter lim="800000"/>
              <a:headEnd/>
              <a:tailEnd/>
            </a:ln>
          </p:spPr>
        </p:pic>
        <p:pic>
          <p:nvPicPr>
            <p:cNvPr id="45" name="Picture 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000250" y="4143375"/>
              <a:ext cx="1214438" cy="742950"/>
            </a:xfrm>
            <a:prstGeom prst="rect">
              <a:avLst/>
            </a:prstGeom>
            <a:noFill/>
            <a:ln w="9525">
              <a:noFill/>
              <a:miter lim="800000"/>
              <a:headEnd/>
              <a:tailEnd/>
            </a:ln>
          </p:spPr>
        </p:pic>
        <p:pic>
          <p:nvPicPr>
            <p:cNvPr id="46" name="Picture 7"/>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2000250" y="5000625"/>
              <a:ext cx="1328738" cy="428625"/>
            </a:xfrm>
            <a:prstGeom prst="rect">
              <a:avLst/>
            </a:prstGeom>
            <a:noFill/>
            <a:ln w="9525">
              <a:noFill/>
              <a:miter lim="800000"/>
              <a:headEnd/>
              <a:tailEnd/>
            </a:ln>
          </p:spPr>
        </p:pic>
      </p:grpSp>
      <p:sp>
        <p:nvSpPr>
          <p:cNvPr id="47" name="TextBox 14"/>
          <p:cNvSpPr txBox="1">
            <a:spLocks noChangeArrowheads="1"/>
          </p:cNvSpPr>
          <p:nvPr/>
        </p:nvSpPr>
        <p:spPr bwMode="auto">
          <a:xfrm>
            <a:off x="4500591" y="3429002"/>
            <a:ext cx="4071937" cy="830997"/>
          </a:xfrm>
          <a:prstGeom prst="rect">
            <a:avLst/>
          </a:prstGeom>
          <a:noFill/>
          <a:ln w="9525">
            <a:noFill/>
            <a:miter lim="800000"/>
            <a:headEnd/>
            <a:tailEnd/>
          </a:ln>
        </p:spPr>
        <p:txBody>
          <a:bodyPr>
            <a:spAutoFit/>
          </a:bodyPr>
          <a:lstStyle/>
          <a:p>
            <a:r>
              <a:rPr lang="id-ID" sz="1200" dirty="0">
                <a:solidFill>
                  <a:srgbClr val="663300"/>
                </a:solidFill>
                <a:latin typeface="Kristen ITC" pitchFamily="66" charset="0"/>
              </a:rPr>
              <a:t>Nilai gradien dalam suatu pers. Garis sama dengan besar niali konstanta </a:t>
            </a:r>
            <a:r>
              <a:rPr lang="id-ID" sz="1200" i="1" dirty="0">
                <a:solidFill>
                  <a:srgbClr val="663300"/>
                </a:solidFill>
                <a:latin typeface="Kristen ITC" pitchFamily="66" charset="0"/>
              </a:rPr>
              <a:t>m</a:t>
            </a:r>
            <a:r>
              <a:rPr lang="id-ID" sz="1200" dirty="0">
                <a:solidFill>
                  <a:srgbClr val="663300"/>
                </a:solidFill>
                <a:latin typeface="Kristen ITC" pitchFamily="66" charset="0"/>
              </a:rPr>
              <a:t> yang terletak di dalam variabel </a:t>
            </a:r>
            <a:r>
              <a:rPr lang="id-ID" sz="1200" i="1" dirty="0">
                <a:solidFill>
                  <a:srgbClr val="663300"/>
                </a:solidFill>
                <a:latin typeface="Kristen ITC" pitchFamily="66" charset="0"/>
              </a:rPr>
              <a:t>x</a:t>
            </a:r>
            <a:r>
              <a:rPr lang="id-ID" sz="1200" dirty="0">
                <a:solidFill>
                  <a:srgbClr val="663300"/>
                </a:solidFill>
                <a:latin typeface="Kristen ITC" pitchFamily="66" charset="0"/>
              </a:rPr>
              <a:t>. Dengan syarat pers. Garis tersebut diubah terlebih dahulu ke dalam bentuk </a:t>
            </a:r>
            <a:r>
              <a:rPr lang="id-ID" sz="1200" i="1" dirty="0">
                <a:solidFill>
                  <a:srgbClr val="663300"/>
                </a:solidFill>
                <a:latin typeface="Kristen ITC" pitchFamily="66" charset="0"/>
              </a:rPr>
              <a:t>y = mx</a:t>
            </a:r>
            <a:r>
              <a:rPr lang="id-ID" sz="1200" dirty="0">
                <a:solidFill>
                  <a:srgbClr val="663300"/>
                </a:solidFill>
                <a:latin typeface="Kristen ITC" pitchFamily="66" charset="0"/>
              </a:rPr>
              <a:t> </a:t>
            </a:r>
          </a:p>
        </p:txBody>
      </p:sp>
      <p:sp>
        <p:nvSpPr>
          <p:cNvPr id="48" name="Bevel 47"/>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49" name="Rounded Rectangle 48">
            <a:hlinkClick r:id="rId11"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50" name="Rounded Rectangle 49">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51" name="Rounded Rectangle 50">
            <a:hlinkClick r:id="rId12"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52" name="Group 51"/>
          <p:cNvGrpSpPr/>
          <p:nvPr/>
        </p:nvGrpSpPr>
        <p:grpSpPr>
          <a:xfrm>
            <a:off x="0" y="785794"/>
            <a:ext cx="9144000" cy="714380"/>
            <a:chOff x="0" y="2000240"/>
            <a:chExt cx="9144000" cy="1714512"/>
          </a:xfrm>
        </p:grpSpPr>
        <p:sp>
          <p:nvSpPr>
            <p:cNvPr id="53" name="Bevel 52"/>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Bevel 53">
              <a:hlinkClick r:id="rId13"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5" name="Bevel 54">
              <a:hlinkClick r:id="rId14"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6" name="Bevel 55">
              <a:hlinkClick r:id="rId15"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3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49"/>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50"/>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51"/>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9" grpId="0" animBg="1"/>
      <p:bldP spid="50" grpId="0" animBg="1"/>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285784" y="6429396"/>
            <a:ext cx="9715568" cy="428628"/>
            <a:chOff x="0" y="6000768"/>
            <a:chExt cx="9144000" cy="857232"/>
          </a:xfrm>
        </p:grpSpPr>
        <p:sp>
          <p:nvSpPr>
            <p:cNvPr id="12" name="Bevel 1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3" name="Rectangle 1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4" name="Rectangle 1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5" name="Rectangle 1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6" name="Rectangle 1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7" name="Rectangle 1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8" name="Group 17"/>
          <p:cNvGrpSpPr/>
          <p:nvPr/>
        </p:nvGrpSpPr>
        <p:grpSpPr>
          <a:xfrm>
            <a:off x="-285784" y="6357958"/>
            <a:ext cx="9715568" cy="500066"/>
            <a:chOff x="0" y="6000768"/>
            <a:chExt cx="9144000" cy="857232"/>
          </a:xfrm>
        </p:grpSpPr>
        <p:sp>
          <p:nvSpPr>
            <p:cNvPr id="19" name="Bevel 1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0" name="Rectangle 1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1" name="Rectangle 2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2" name="Rectangle 2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3" name="Rectangle 2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24" name="Rectangle 2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9" name="Rectangle 28">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 name="Picture 3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36" name="Rectangle 3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Oval 36">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38" name="Right Arrow 37">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39" name="Right Arrow 38">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40" name="Title 1"/>
          <p:cNvSpPr txBox="1">
            <a:spLocks/>
          </p:cNvSpPr>
          <p:nvPr/>
        </p:nvSpPr>
        <p:spPr>
          <a:xfrm>
            <a:off x="2257440" y="1857388"/>
            <a:ext cx="600076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1200" b="0" i="0" u="none" strike="noStrike" kern="1200" cap="none" spc="0" normalizeH="0" baseline="0" noProof="0" smtClean="0">
                <a:ln>
                  <a:noFill/>
                </a:ln>
                <a:solidFill>
                  <a:srgbClr val="663300"/>
                </a:solidFill>
                <a:effectLst/>
                <a:uLnTx/>
                <a:uFillTx/>
                <a:latin typeface="Kristen ITC" pitchFamily="66" charset="0"/>
                <a:ea typeface="+mj-ea"/>
                <a:cs typeface="+mj-cs"/>
              </a:rPr>
              <a:t>Menghitung gradien pada pers. Garis </a:t>
            </a:r>
            <a:br>
              <a:rPr kumimoji="0" lang="id-ID" sz="1200" b="0" i="0" u="none" strike="noStrike" kern="1200" cap="none" spc="0" normalizeH="0" baseline="0" noProof="0" smtClean="0">
                <a:ln>
                  <a:noFill/>
                </a:ln>
                <a:solidFill>
                  <a:srgbClr val="663300"/>
                </a:solidFill>
                <a:effectLst/>
                <a:uLnTx/>
                <a:uFillTx/>
                <a:latin typeface="Kristen ITC" pitchFamily="66" charset="0"/>
                <a:ea typeface="+mj-ea"/>
                <a:cs typeface="+mj-cs"/>
              </a:rPr>
            </a:br>
            <a:r>
              <a:rPr kumimoji="0" lang="id-ID" sz="1200" b="0" i="1" u="none" strike="noStrike" kern="1200" cap="none" spc="0" normalizeH="0" baseline="0" noProof="0" smtClean="0">
                <a:ln>
                  <a:noFill/>
                </a:ln>
                <a:solidFill>
                  <a:srgbClr val="663300"/>
                </a:solidFill>
                <a:effectLst/>
                <a:uLnTx/>
                <a:uFillTx/>
                <a:latin typeface="Kristen ITC" pitchFamily="66" charset="0"/>
                <a:ea typeface="+mj-ea"/>
                <a:cs typeface="+mj-cs"/>
              </a:rPr>
              <a:t>y = mx+c</a:t>
            </a:r>
            <a:endParaRPr kumimoji="0" lang="id-ID" sz="1200" b="0" i="0" u="none" strike="noStrike" kern="1200" cap="none" spc="0" normalizeH="0" baseline="0" noProof="0" dirty="0" smtClean="0">
              <a:ln>
                <a:noFill/>
              </a:ln>
              <a:solidFill>
                <a:srgbClr val="663300"/>
              </a:solidFill>
              <a:effectLst/>
              <a:uLnTx/>
              <a:uFillTx/>
              <a:latin typeface="Kristen ITC" pitchFamily="66" charset="0"/>
              <a:ea typeface="+mj-ea"/>
              <a:cs typeface="+mj-cs"/>
            </a:endParaRPr>
          </a:p>
        </p:txBody>
      </p:sp>
      <p:sp>
        <p:nvSpPr>
          <p:cNvPr id="41" name="Content Placeholder 2"/>
          <p:cNvSpPr txBox="1">
            <a:spLocks/>
          </p:cNvSpPr>
          <p:nvPr/>
        </p:nvSpPr>
        <p:spPr>
          <a:xfrm>
            <a:off x="2357452" y="2928950"/>
            <a:ext cx="6000762" cy="2286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id-ID" sz="1200" b="0" i="0" u="none" strike="noStrike" kern="1200" cap="none" spc="0" normalizeH="0" baseline="0" noProof="0" smtClean="0">
                <a:ln>
                  <a:noFill/>
                </a:ln>
                <a:solidFill>
                  <a:srgbClr val="663300"/>
                </a:solidFill>
                <a:effectLst/>
                <a:uLnTx/>
                <a:uFillTx/>
                <a:latin typeface="Kristen ITC" pitchFamily="66" charset="0"/>
                <a:ea typeface="+mn-ea"/>
                <a:cs typeface="+mn-cs"/>
              </a:rPr>
              <a:t>	Sama halnya dengan perhitungan gradien pada pers. Garis </a:t>
            </a:r>
            <a:r>
              <a:rPr kumimoji="0" lang="id-ID" sz="1200" b="0" i="1" u="none" strike="noStrike" kern="1200" cap="none" spc="0" normalizeH="0" baseline="0" noProof="0" smtClean="0">
                <a:ln>
                  <a:noFill/>
                </a:ln>
                <a:solidFill>
                  <a:srgbClr val="663300"/>
                </a:solidFill>
                <a:effectLst/>
                <a:uLnTx/>
                <a:uFillTx/>
                <a:latin typeface="Kristen ITC" pitchFamily="66" charset="0"/>
                <a:ea typeface="+mn-ea"/>
                <a:cs typeface="+mn-cs"/>
              </a:rPr>
              <a:t>y = mx, </a:t>
            </a:r>
            <a:r>
              <a:rPr kumimoji="0" lang="id-ID" sz="1200" b="0" i="0" u="none" strike="noStrike" kern="1200" cap="none" spc="0" normalizeH="0" baseline="0" noProof="0" smtClean="0">
                <a:ln>
                  <a:noFill/>
                </a:ln>
                <a:solidFill>
                  <a:srgbClr val="663300"/>
                </a:solidFill>
                <a:effectLst/>
                <a:uLnTx/>
                <a:uFillTx/>
                <a:latin typeface="Kristen ITC" pitchFamily="66" charset="0"/>
                <a:ea typeface="+mn-ea"/>
                <a:cs typeface="+mn-cs"/>
              </a:rPr>
              <a:t>perhitungan gradien pada garis</a:t>
            </a:r>
            <a:r>
              <a:rPr kumimoji="0" lang="id-ID" sz="1200" b="0" i="1" u="none" strike="noStrike" kern="1200" cap="none" spc="0" normalizeH="0" baseline="0" noProof="0" smtClean="0">
                <a:ln>
                  <a:noFill/>
                </a:ln>
                <a:solidFill>
                  <a:srgbClr val="663300"/>
                </a:solidFill>
                <a:effectLst/>
                <a:uLnTx/>
                <a:uFillTx/>
                <a:latin typeface="Kristen ITC" pitchFamily="66" charset="0"/>
                <a:ea typeface="+mn-ea"/>
                <a:cs typeface="+mn-cs"/>
              </a:rPr>
              <a:t> y = mx+c </a:t>
            </a:r>
            <a:r>
              <a:rPr kumimoji="0" lang="id-ID" sz="1200" b="0" i="0" u="none" strike="noStrike" kern="1200" cap="none" spc="0" normalizeH="0" baseline="0" noProof="0" smtClean="0">
                <a:ln>
                  <a:noFill/>
                </a:ln>
                <a:solidFill>
                  <a:srgbClr val="663300"/>
                </a:solidFill>
                <a:effectLst/>
                <a:uLnTx/>
                <a:uFillTx/>
                <a:latin typeface="Kristen ITC" pitchFamily="66" charset="0"/>
                <a:ea typeface="+mn-ea"/>
                <a:cs typeface="+mn-cs"/>
              </a:rPr>
              <a:t>dilakukan dengan cara menentukan nilai konstanta di depan variabel </a:t>
            </a:r>
            <a:r>
              <a:rPr kumimoji="0" lang="id-ID" sz="1200" b="0" i="1" u="none" strike="noStrike" kern="1200" cap="none" spc="0" normalizeH="0" baseline="0" noProof="0" smtClean="0">
                <a:ln>
                  <a:noFill/>
                </a:ln>
                <a:solidFill>
                  <a:srgbClr val="663300"/>
                </a:solidFill>
                <a:effectLst/>
                <a:uLnTx/>
                <a:uFillTx/>
                <a:latin typeface="Kristen ITC" pitchFamily="66" charset="0"/>
                <a:ea typeface="+mn-ea"/>
                <a:cs typeface="+mn-cs"/>
              </a:rPr>
              <a:t>x.</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id-ID" sz="1200" b="0" i="0" u="none" strike="noStrike" kern="1200" cap="none" spc="0" normalizeH="0" baseline="0" noProof="0" dirty="0" smtClean="0">
              <a:ln>
                <a:noFill/>
              </a:ln>
              <a:solidFill>
                <a:srgbClr val="663300"/>
              </a:solidFill>
              <a:effectLst/>
              <a:uLnTx/>
              <a:uFillTx/>
              <a:latin typeface="Kristen ITC" pitchFamily="66" charset="0"/>
              <a:ea typeface="+mn-ea"/>
              <a:cs typeface="+mn-cs"/>
            </a:endParaRPr>
          </a:p>
        </p:txBody>
      </p:sp>
      <p:sp>
        <p:nvSpPr>
          <p:cNvPr id="42" name="TextBox 3"/>
          <p:cNvSpPr txBox="1">
            <a:spLocks noChangeArrowheads="1"/>
          </p:cNvSpPr>
          <p:nvPr/>
        </p:nvSpPr>
        <p:spPr bwMode="auto">
          <a:xfrm>
            <a:off x="2828914" y="3714754"/>
            <a:ext cx="3073328" cy="830997"/>
          </a:xfrm>
          <a:prstGeom prst="rect">
            <a:avLst/>
          </a:prstGeom>
          <a:noFill/>
          <a:ln w="9525">
            <a:noFill/>
            <a:miter lim="800000"/>
            <a:headEnd/>
            <a:tailEnd/>
          </a:ln>
        </p:spPr>
        <p:txBody>
          <a:bodyPr wrap="square">
            <a:spAutoFit/>
          </a:bodyPr>
          <a:lstStyle/>
          <a:p>
            <a:r>
              <a:rPr lang="id-ID" sz="1200" dirty="0">
                <a:solidFill>
                  <a:srgbClr val="663300"/>
                </a:solidFill>
                <a:latin typeface="Kristen ITC" pitchFamily="66" charset="0"/>
              </a:rPr>
              <a:t>Contoh :</a:t>
            </a:r>
          </a:p>
          <a:p>
            <a:endParaRPr lang="id-ID" sz="1200" dirty="0">
              <a:solidFill>
                <a:srgbClr val="663300"/>
              </a:solidFill>
              <a:latin typeface="Kristen ITC" pitchFamily="66" charset="0"/>
            </a:endParaRPr>
          </a:p>
          <a:p>
            <a:r>
              <a:rPr lang="id-ID" sz="1200" dirty="0">
                <a:solidFill>
                  <a:srgbClr val="663300"/>
                </a:solidFill>
                <a:latin typeface="Kristen ITC" pitchFamily="66" charset="0"/>
              </a:rPr>
              <a:t>Penyelesaian </a:t>
            </a:r>
            <a:r>
              <a:rPr lang="id-ID" sz="1200" dirty="0" smtClean="0">
                <a:solidFill>
                  <a:srgbClr val="663300"/>
                </a:solidFill>
                <a:latin typeface="Kristen ITC" pitchFamily="66" charset="0"/>
              </a:rPr>
              <a:t>:</a:t>
            </a:r>
            <a:endParaRPr lang="id-ID" sz="1200" dirty="0">
              <a:solidFill>
                <a:srgbClr val="663300"/>
              </a:solidFill>
              <a:latin typeface="Kristen ITC" pitchFamily="66" charset="0"/>
            </a:endParaRPr>
          </a:p>
          <a:p>
            <a:endParaRPr lang="id-ID" sz="1200" dirty="0">
              <a:solidFill>
                <a:srgbClr val="663300"/>
              </a:solidFill>
              <a:latin typeface="Kristen ITC" pitchFamily="66" charset="0"/>
            </a:endParaRPr>
          </a:p>
        </p:txBody>
      </p:sp>
      <p:pic>
        <p:nvPicPr>
          <p:cNvPr id="43"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900484" y="3773203"/>
            <a:ext cx="815217" cy="227303"/>
          </a:xfrm>
          <a:prstGeom prst="rect">
            <a:avLst/>
          </a:prstGeom>
          <a:noFill/>
          <a:ln w="9525">
            <a:noFill/>
            <a:miter lim="800000"/>
            <a:headEnd/>
            <a:tailEnd/>
          </a:ln>
        </p:spPr>
      </p:pic>
      <p:pic>
        <p:nvPicPr>
          <p:cNvPr id="44" name="Picture 3"/>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971949" y="4092871"/>
            <a:ext cx="687756" cy="368736"/>
          </a:xfrm>
          <a:prstGeom prst="rect">
            <a:avLst/>
          </a:prstGeom>
          <a:noFill/>
          <a:ln w="9525">
            <a:noFill/>
            <a:miter lim="800000"/>
            <a:headEnd/>
            <a:tailEnd/>
          </a:ln>
        </p:spPr>
      </p:pic>
      <p:pic>
        <p:nvPicPr>
          <p:cNvPr id="45" name="Picture 5"/>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001823" y="4442124"/>
            <a:ext cx="657219" cy="342758"/>
          </a:xfrm>
          <a:prstGeom prst="rect">
            <a:avLst/>
          </a:prstGeom>
          <a:noFill/>
          <a:ln w="9525">
            <a:noFill/>
            <a:miter lim="800000"/>
            <a:headEnd/>
            <a:tailEnd/>
          </a:ln>
        </p:spPr>
      </p:pic>
      <p:pic>
        <p:nvPicPr>
          <p:cNvPr id="46" name="Picture 7"/>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829653" y="4429135"/>
            <a:ext cx="785343" cy="357190"/>
          </a:xfrm>
          <a:prstGeom prst="rect">
            <a:avLst/>
          </a:prstGeom>
          <a:noFill/>
          <a:ln w="9525">
            <a:noFill/>
            <a:miter lim="800000"/>
            <a:headEnd/>
            <a:tailEnd/>
          </a:ln>
        </p:spPr>
      </p:pic>
      <p:sp>
        <p:nvSpPr>
          <p:cNvPr id="47" name="Bevel 46"/>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48" name="Rounded Rectangle 47">
            <a:hlinkClick r:id="rId12"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49" name="Rounded Rectangle 48">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50" name="Rounded Rectangle 49">
            <a:hlinkClick r:id="rId13"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51" name="Group 50"/>
          <p:cNvGrpSpPr/>
          <p:nvPr/>
        </p:nvGrpSpPr>
        <p:grpSpPr>
          <a:xfrm>
            <a:off x="0" y="785794"/>
            <a:ext cx="9144000" cy="714380"/>
            <a:chOff x="0" y="2000240"/>
            <a:chExt cx="9144000" cy="1714512"/>
          </a:xfrm>
        </p:grpSpPr>
        <p:sp>
          <p:nvSpPr>
            <p:cNvPr id="52" name="Bevel 51"/>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3" name="Bevel 52">
              <a:hlinkClick r:id="rId14"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Bevel 53">
              <a:hlinkClick r:id="rId15"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5" name="Bevel 54">
              <a:hlinkClick r:id="rId16"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3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48"/>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49"/>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50"/>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285784" y="6429396"/>
            <a:ext cx="9715568" cy="428628"/>
            <a:chOff x="0" y="6000768"/>
            <a:chExt cx="9144000" cy="857232"/>
          </a:xfrm>
        </p:grpSpPr>
        <p:sp>
          <p:nvSpPr>
            <p:cNvPr id="12" name="Bevel 1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3" name="Rectangle 1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4" name="Rectangle 1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5" name="Rectangle 1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6" name="Rectangle 1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7" name="Rectangle 1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8" name="Group 17"/>
          <p:cNvGrpSpPr/>
          <p:nvPr/>
        </p:nvGrpSpPr>
        <p:grpSpPr>
          <a:xfrm>
            <a:off x="-285784" y="6357958"/>
            <a:ext cx="9715568" cy="500066"/>
            <a:chOff x="0" y="6000768"/>
            <a:chExt cx="9144000" cy="857232"/>
          </a:xfrm>
        </p:grpSpPr>
        <p:sp>
          <p:nvSpPr>
            <p:cNvPr id="19" name="Bevel 1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0" name="Rectangle 1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1" name="Rectangle 2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2" name="Rectangle 2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3" name="Rectangle 2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24" name="Rectangle 2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9" name="Rectangle 28">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 name="Picture 3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36" name="Rectangle 3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Oval 36">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38" name="Right Arrow 37">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39" name="Right Arrow 38">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40" name="Title 1"/>
          <p:cNvSpPr txBox="1">
            <a:spLocks/>
          </p:cNvSpPr>
          <p:nvPr/>
        </p:nvSpPr>
        <p:spPr>
          <a:xfrm>
            <a:off x="2786050" y="2357429"/>
            <a:ext cx="5186399" cy="7143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1200" b="0" i="0" u="none" strike="noStrike" kern="1200" cap="none" spc="0" normalizeH="0" baseline="0" noProof="0" smtClean="0">
                <a:ln>
                  <a:noFill/>
                </a:ln>
                <a:solidFill>
                  <a:srgbClr val="663300"/>
                </a:solidFill>
                <a:effectLst/>
                <a:uLnTx/>
                <a:uFillTx/>
                <a:latin typeface="Kristen ITC" pitchFamily="66" charset="0"/>
                <a:ea typeface="+mj-ea"/>
                <a:cs typeface="+mj-cs"/>
              </a:rPr>
              <a:t>Menghitung gradien pada pers. Garis ax+by+c = 0</a:t>
            </a:r>
          </a:p>
        </p:txBody>
      </p:sp>
      <p:sp>
        <p:nvSpPr>
          <p:cNvPr id="41" name="Content Placeholder 2"/>
          <p:cNvSpPr txBox="1">
            <a:spLocks/>
          </p:cNvSpPr>
          <p:nvPr/>
        </p:nvSpPr>
        <p:spPr>
          <a:xfrm>
            <a:off x="2457464" y="3314712"/>
            <a:ext cx="6115064" cy="2686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1200" b="0" i="0" u="none" strike="noStrike" kern="1200" cap="none" spc="0" normalizeH="0" baseline="0" noProof="0" smtClean="0">
                <a:ln>
                  <a:noFill/>
                </a:ln>
                <a:solidFill>
                  <a:srgbClr val="663300"/>
                </a:solidFill>
                <a:effectLst/>
                <a:uLnTx/>
                <a:uFillTx/>
                <a:latin typeface="Kristen ITC" pitchFamily="66" charset="0"/>
                <a:ea typeface="+mn-ea"/>
                <a:cs typeface="+mn-cs"/>
              </a:rPr>
              <a:t>Gradien pada pers. Garis </a:t>
            </a:r>
            <a:r>
              <a:rPr kumimoji="0" lang="id-ID" sz="1200" b="0" i="1" u="none" strike="noStrike" kern="1200" cap="none" spc="0" normalizeH="0" baseline="0" noProof="0" smtClean="0">
                <a:ln>
                  <a:noFill/>
                </a:ln>
                <a:solidFill>
                  <a:srgbClr val="663300"/>
                </a:solidFill>
                <a:effectLst/>
                <a:uLnTx/>
                <a:uFillTx/>
                <a:latin typeface="Kristen ITC" pitchFamily="66" charset="0"/>
                <a:ea typeface="+mn-ea"/>
                <a:cs typeface="+mn-cs"/>
              </a:rPr>
              <a:t>ax+by+c=0</a:t>
            </a:r>
            <a:r>
              <a:rPr kumimoji="0" lang="id-ID" sz="1200" b="0" i="0" u="none" strike="noStrike" kern="1200" cap="none" spc="0" normalizeH="0" baseline="0" noProof="0" smtClean="0">
                <a:ln>
                  <a:noFill/>
                </a:ln>
                <a:solidFill>
                  <a:srgbClr val="663300"/>
                </a:solidFill>
                <a:effectLst/>
                <a:uLnTx/>
                <a:uFillTx/>
                <a:latin typeface="Kristen ITC" pitchFamily="66" charset="0"/>
                <a:ea typeface="+mn-ea"/>
                <a:cs typeface="+mn-cs"/>
              </a:rPr>
              <a:t> dapat ditentukan dengan cara mengubah terlebih dahulu pers. Garis tersebut ke dalam bentuk </a:t>
            </a:r>
            <a:r>
              <a:rPr kumimoji="0" lang="id-ID" sz="1200" b="0" i="1" u="none" strike="noStrike" kern="1200" cap="none" spc="0" normalizeH="0" baseline="0" noProof="0" smtClean="0">
                <a:ln>
                  <a:noFill/>
                </a:ln>
                <a:solidFill>
                  <a:srgbClr val="663300"/>
                </a:solidFill>
                <a:effectLst/>
                <a:uLnTx/>
                <a:uFillTx/>
                <a:latin typeface="Kristen ITC" pitchFamily="66" charset="0"/>
                <a:ea typeface="+mn-ea"/>
                <a:cs typeface="+mn-cs"/>
              </a:rPr>
              <a:t>y = mx+c. </a:t>
            </a:r>
            <a:r>
              <a:rPr kumimoji="0" lang="id-ID" sz="1200" b="0" i="0" u="none" strike="noStrike" kern="1200" cap="none" spc="0" normalizeH="0" baseline="0" noProof="0" smtClean="0">
                <a:ln>
                  <a:noFill/>
                </a:ln>
                <a:solidFill>
                  <a:srgbClr val="663300"/>
                </a:solidFill>
                <a:effectLst/>
                <a:uLnTx/>
                <a:uFillTx/>
                <a:latin typeface="Kristen ITC" pitchFamily="66" charset="0"/>
                <a:ea typeface="+mn-ea"/>
                <a:cs typeface="+mn-cs"/>
              </a:rPr>
              <a:t>Kemudian nilai gradien di peroleh</a:t>
            </a:r>
            <a:r>
              <a:rPr kumimoji="0" lang="id-ID" sz="1200" b="0" i="1" u="none" strike="noStrike" kern="1200" cap="none" spc="0" normalizeH="0" baseline="0" noProof="0" smtClean="0">
                <a:ln>
                  <a:noFill/>
                </a:ln>
                <a:solidFill>
                  <a:srgbClr val="663300"/>
                </a:solidFill>
                <a:effectLst/>
                <a:uLnTx/>
                <a:uFillTx/>
                <a:latin typeface="Kristen ITC" pitchFamily="66" charset="0"/>
                <a:ea typeface="+mn-ea"/>
                <a:cs typeface="+mn-cs"/>
              </a:rPr>
              <a:t> m </a:t>
            </a:r>
            <a:r>
              <a:rPr kumimoji="0" lang="id-ID" sz="1200" b="0" i="0" u="none" strike="noStrike" kern="1200" cap="none" spc="0" normalizeH="0" baseline="0" noProof="0" smtClean="0">
                <a:ln>
                  <a:noFill/>
                </a:ln>
                <a:solidFill>
                  <a:srgbClr val="663300"/>
                </a:solidFill>
                <a:effectLst/>
                <a:uLnTx/>
                <a:uFillTx/>
                <a:latin typeface="Kristen ITC" pitchFamily="66" charset="0"/>
                <a:ea typeface="+mn-ea"/>
                <a:cs typeface="+mn-cs"/>
              </a:rPr>
              <a:t>di depan variabel </a:t>
            </a:r>
            <a:r>
              <a:rPr kumimoji="0" lang="id-ID" sz="1200" b="0" i="1" u="none" strike="noStrike" kern="1200" cap="none" spc="0" normalizeH="0" baseline="0" noProof="0" smtClean="0">
                <a:ln>
                  <a:noFill/>
                </a:ln>
                <a:solidFill>
                  <a:srgbClr val="663300"/>
                </a:solidFill>
                <a:effectLst/>
                <a:uLnTx/>
                <a:uFillTx/>
                <a:latin typeface="Kristen ITC" pitchFamily="66" charset="0"/>
                <a:ea typeface="+mn-ea"/>
                <a:cs typeface="+mn-cs"/>
              </a:rPr>
              <a:t>x</a:t>
            </a:r>
            <a:endParaRPr kumimoji="0" lang="id-ID" sz="1200" b="0" i="0" u="none" strike="noStrike" kern="1200" cap="none" spc="0" normalizeH="0" baseline="0" noProof="0" dirty="0" smtClean="0">
              <a:ln>
                <a:noFill/>
              </a:ln>
              <a:solidFill>
                <a:srgbClr val="663300"/>
              </a:solidFill>
              <a:effectLst/>
              <a:uLnTx/>
              <a:uFillTx/>
              <a:latin typeface="Kristen ITC" pitchFamily="66" charset="0"/>
              <a:ea typeface="+mn-ea"/>
              <a:cs typeface="+mn-cs"/>
            </a:endParaRPr>
          </a:p>
        </p:txBody>
      </p:sp>
      <p:sp>
        <p:nvSpPr>
          <p:cNvPr id="42" name="TextBox 3"/>
          <p:cNvSpPr txBox="1">
            <a:spLocks noChangeArrowheads="1"/>
          </p:cNvSpPr>
          <p:nvPr/>
        </p:nvSpPr>
        <p:spPr bwMode="auto">
          <a:xfrm>
            <a:off x="2857488" y="4000503"/>
            <a:ext cx="2214559" cy="461665"/>
          </a:xfrm>
          <a:prstGeom prst="rect">
            <a:avLst/>
          </a:prstGeom>
          <a:noFill/>
          <a:ln w="9525">
            <a:noFill/>
            <a:miter lim="800000"/>
            <a:headEnd/>
            <a:tailEnd/>
          </a:ln>
        </p:spPr>
        <p:txBody>
          <a:bodyPr wrap="square">
            <a:spAutoFit/>
          </a:bodyPr>
          <a:lstStyle/>
          <a:p>
            <a:r>
              <a:rPr lang="id-ID" sz="1200" dirty="0">
                <a:solidFill>
                  <a:srgbClr val="663300"/>
                </a:solidFill>
                <a:latin typeface="Kristen ITC" pitchFamily="66" charset="0"/>
              </a:rPr>
              <a:t>Contoh :</a:t>
            </a:r>
          </a:p>
          <a:p>
            <a:endParaRPr lang="id-ID" sz="1200" dirty="0">
              <a:solidFill>
                <a:srgbClr val="663300"/>
              </a:solidFill>
              <a:latin typeface="Kristen ITC" pitchFamily="66" charset="0"/>
            </a:endParaRPr>
          </a:p>
        </p:txBody>
      </p:sp>
      <p:grpSp>
        <p:nvGrpSpPr>
          <p:cNvPr id="43" name="Group 42"/>
          <p:cNvGrpSpPr/>
          <p:nvPr/>
        </p:nvGrpSpPr>
        <p:grpSpPr>
          <a:xfrm>
            <a:off x="3857620" y="4071941"/>
            <a:ext cx="3214692" cy="1285863"/>
            <a:chOff x="2000250" y="4214813"/>
            <a:chExt cx="4786313" cy="2286000"/>
          </a:xfrm>
        </p:grpSpPr>
        <p:pic>
          <p:nvPicPr>
            <p:cNvPr id="44"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000250" y="4214813"/>
              <a:ext cx="2035175" cy="428625"/>
            </a:xfrm>
            <a:prstGeom prst="rect">
              <a:avLst/>
            </a:prstGeom>
            <a:noFill/>
            <a:ln w="9525">
              <a:noFill/>
              <a:miter lim="800000"/>
              <a:headEnd/>
              <a:tailEnd/>
            </a:ln>
          </p:spPr>
        </p:pic>
        <p:pic>
          <p:nvPicPr>
            <p:cNvPr id="45" name="Picture 3"/>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000250" y="4572000"/>
              <a:ext cx="1714500" cy="428625"/>
            </a:xfrm>
            <a:prstGeom prst="rect">
              <a:avLst/>
            </a:prstGeom>
            <a:noFill/>
            <a:ln w="9525">
              <a:noFill/>
              <a:miter lim="800000"/>
              <a:headEnd/>
              <a:tailEnd/>
            </a:ln>
          </p:spPr>
        </p:pic>
        <p:pic>
          <p:nvPicPr>
            <p:cNvPr id="46" name="Picture 5"/>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2143125" y="4929188"/>
              <a:ext cx="1643063" cy="822325"/>
            </a:xfrm>
            <a:prstGeom prst="rect">
              <a:avLst/>
            </a:prstGeom>
            <a:noFill/>
            <a:ln w="9525">
              <a:noFill/>
              <a:miter lim="800000"/>
              <a:headEnd/>
              <a:tailEnd/>
            </a:ln>
          </p:spPr>
        </p:pic>
        <p:pic>
          <p:nvPicPr>
            <p:cNvPr id="47" name="Picture 7"/>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2216150" y="5715000"/>
              <a:ext cx="1855788" cy="785813"/>
            </a:xfrm>
            <a:prstGeom prst="rect">
              <a:avLst/>
            </a:prstGeom>
            <a:noFill/>
            <a:ln w="9525">
              <a:noFill/>
              <a:miter lim="800000"/>
              <a:headEnd/>
              <a:tailEnd/>
            </a:ln>
          </p:spPr>
        </p:pic>
        <p:pic>
          <p:nvPicPr>
            <p:cNvPr id="48" name="Picture 9"/>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857750" y="5621338"/>
              <a:ext cx="1928813" cy="808037"/>
            </a:xfrm>
            <a:prstGeom prst="rect">
              <a:avLst/>
            </a:prstGeom>
            <a:noFill/>
            <a:ln w="9525">
              <a:noFill/>
              <a:miter lim="800000"/>
              <a:headEnd/>
              <a:tailEnd/>
            </a:ln>
          </p:spPr>
        </p:pic>
      </p:grpSp>
      <p:sp>
        <p:nvSpPr>
          <p:cNvPr id="49" name="Bevel 48"/>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0" name="Rounded Rectangle 49">
            <a:hlinkClick r:id="rId13"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51" name="Rounded Rectangle 50">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52" name="Rounded Rectangle 51">
            <a:hlinkClick r:id="rId14"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53" name="Group 52"/>
          <p:cNvGrpSpPr/>
          <p:nvPr/>
        </p:nvGrpSpPr>
        <p:grpSpPr>
          <a:xfrm>
            <a:off x="0" y="785794"/>
            <a:ext cx="9144000" cy="714380"/>
            <a:chOff x="0" y="2000240"/>
            <a:chExt cx="9144000" cy="1714512"/>
          </a:xfrm>
        </p:grpSpPr>
        <p:sp>
          <p:nvSpPr>
            <p:cNvPr id="54" name="Bevel 53"/>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5" name="Bevel 54">
              <a:hlinkClick r:id="rId15"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6" name="Bevel 55">
              <a:hlinkClick r:id="rId16"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7" name="Bevel 56">
              <a:hlinkClick r:id="rId17"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3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50"/>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51"/>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52"/>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0" grpId="0" animBg="1"/>
      <p:bldP spid="51" grpId="0" animBg="1"/>
      <p:bldP spid="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285784" y="6429396"/>
            <a:ext cx="9715568" cy="428628"/>
            <a:chOff x="0" y="6000768"/>
            <a:chExt cx="9144000" cy="857232"/>
          </a:xfrm>
        </p:grpSpPr>
        <p:sp>
          <p:nvSpPr>
            <p:cNvPr id="12" name="Bevel 1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3" name="Rectangle 1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4" name="Rectangle 1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5" name="Rectangle 1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6" name="Rectangle 1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7" name="Rectangle 1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8" name="Group 17"/>
          <p:cNvGrpSpPr/>
          <p:nvPr/>
        </p:nvGrpSpPr>
        <p:grpSpPr>
          <a:xfrm>
            <a:off x="-285784" y="6357958"/>
            <a:ext cx="9715568" cy="500066"/>
            <a:chOff x="0" y="6000768"/>
            <a:chExt cx="9144000" cy="857232"/>
          </a:xfrm>
        </p:grpSpPr>
        <p:sp>
          <p:nvSpPr>
            <p:cNvPr id="19" name="Bevel 1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0" name="Rectangle 1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1" name="Rectangle 2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2" name="Rectangle 2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3" name="Rectangle 2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24" name="Rectangle 2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9" name="Rectangle 28">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 name="Picture 3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36" name="Rectangle 3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Oval 36">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38" name="Right Arrow 37">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39" name="Right Arrow 38">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40" name="Title 1"/>
          <p:cNvSpPr txBox="1">
            <a:spLocks/>
          </p:cNvSpPr>
          <p:nvPr/>
        </p:nvSpPr>
        <p:spPr>
          <a:xfrm>
            <a:off x="2714611" y="2014532"/>
            <a:ext cx="4114800" cy="64292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1200" b="0" i="0" u="none" strike="noStrike" kern="1200" cap="none" spc="0" normalizeH="0" baseline="0" noProof="0" smtClean="0">
                <a:ln>
                  <a:noFill/>
                </a:ln>
                <a:solidFill>
                  <a:srgbClr val="663300"/>
                </a:solidFill>
                <a:effectLst/>
                <a:uLnTx/>
                <a:uFillTx/>
                <a:latin typeface="Kristen ITC" pitchFamily="66" charset="0"/>
                <a:ea typeface="+mj-ea"/>
                <a:cs typeface="+mj-cs"/>
              </a:rPr>
              <a:t>Menghitung gradien pada garis yang melelui dua titik</a:t>
            </a:r>
          </a:p>
        </p:txBody>
      </p:sp>
      <p:grpSp>
        <p:nvGrpSpPr>
          <p:cNvPr id="41" name="Group 40"/>
          <p:cNvGrpSpPr/>
          <p:nvPr/>
        </p:nvGrpSpPr>
        <p:grpSpPr>
          <a:xfrm>
            <a:off x="3857619" y="2586036"/>
            <a:ext cx="1857388" cy="1500198"/>
            <a:chOff x="1143000" y="1571625"/>
            <a:chExt cx="2786063" cy="2155825"/>
          </a:xfrm>
        </p:grpSpPr>
        <p:sp>
          <p:nvSpPr>
            <p:cNvPr id="42" name="TextBox 4"/>
            <p:cNvSpPr txBox="1">
              <a:spLocks noChangeArrowheads="1"/>
            </p:cNvSpPr>
            <p:nvPr/>
          </p:nvSpPr>
          <p:spPr bwMode="auto">
            <a:xfrm>
              <a:off x="3429000" y="1571625"/>
              <a:ext cx="214313" cy="369888"/>
            </a:xfrm>
            <a:prstGeom prst="rect">
              <a:avLst/>
            </a:prstGeom>
            <a:noFill/>
            <a:ln w="9525">
              <a:noFill/>
              <a:miter lim="800000"/>
              <a:headEnd/>
              <a:tailEnd/>
            </a:ln>
          </p:spPr>
          <p:txBody>
            <a:bodyPr>
              <a:spAutoFit/>
            </a:bodyPr>
            <a:lstStyle/>
            <a:p>
              <a:r>
                <a:rPr lang="id-ID"/>
                <a:t>c</a:t>
              </a:r>
            </a:p>
          </p:txBody>
        </p:sp>
        <p:sp>
          <p:nvSpPr>
            <p:cNvPr id="43" name="TextBox 5"/>
            <p:cNvSpPr txBox="1">
              <a:spLocks noChangeArrowheads="1"/>
            </p:cNvSpPr>
            <p:nvPr/>
          </p:nvSpPr>
          <p:spPr bwMode="auto">
            <a:xfrm>
              <a:off x="1143000" y="3143250"/>
              <a:ext cx="214313" cy="369888"/>
            </a:xfrm>
            <a:prstGeom prst="rect">
              <a:avLst/>
            </a:prstGeom>
            <a:noFill/>
            <a:ln w="9525">
              <a:noFill/>
              <a:miter lim="800000"/>
              <a:headEnd/>
              <a:tailEnd/>
            </a:ln>
          </p:spPr>
          <p:txBody>
            <a:bodyPr>
              <a:spAutoFit/>
            </a:bodyPr>
            <a:lstStyle/>
            <a:p>
              <a:r>
                <a:rPr lang="id-ID"/>
                <a:t>a</a:t>
              </a:r>
            </a:p>
          </p:txBody>
        </p:sp>
        <p:sp>
          <p:nvSpPr>
            <p:cNvPr id="44" name="TextBox 6"/>
            <p:cNvSpPr txBox="1">
              <a:spLocks noChangeArrowheads="1"/>
            </p:cNvSpPr>
            <p:nvPr/>
          </p:nvSpPr>
          <p:spPr bwMode="auto">
            <a:xfrm>
              <a:off x="3571875" y="3071813"/>
              <a:ext cx="214313" cy="369887"/>
            </a:xfrm>
            <a:prstGeom prst="rect">
              <a:avLst/>
            </a:prstGeom>
            <a:noFill/>
            <a:ln w="9525">
              <a:noFill/>
              <a:miter lim="800000"/>
              <a:headEnd/>
              <a:tailEnd/>
            </a:ln>
          </p:spPr>
          <p:txBody>
            <a:bodyPr>
              <a:spAutoFit/>
            </a:bodyPr>
            <a:lstStyle/>
            <a:p>
              <a:r>
                <a:rPr lang="id-ID"/>
                <a:t>b</a:t>
              </a:r>
            </a:p>
          </p:txBody>
        </p:sp>
        <p:sp>
          <p:nvSpPr>
            <p:cNvPr id="45" name="TextBox 7"/>
            <p:cNvSpPr txBox="1">
              <a:spLocks noChangeArrowheads="1"/>
            </p:cNvSpPr>
            <p:nvPr/>
          </p:nvSpPr>
          <p:spPr bwMode="auto">
            <a:xfrm>
              <a:off x="2357438" y="3357563"/>
              <a:ext cx="357187" cy="369887"/>
            </a:xfrm>
            <a:prstGeom prst="rect">
              <a:avLst/>
            </a:prstGeom>
            <a:noFill/>
            <a:ln w="9525">
              <a:noFill/>
              <a:miter lim="800000"/>
              <a:headEnd/>
              <a:tailEnd/>
            </a:ln>
          </p:spPr>
          <p:txBody>
            <a:bodyPr>
              <a:spAutoFit/>
            </a:bodyPr>
            <a:lstStyle/>
            <a:p>
              <a:r>
                <a:rPr lang="id-ID"/>
                <a:t>3</a:t>
              </a:r>
            </a:p>
          </p:txBody>
        </p:sp>
        <p:cxnSp>
          <p:nvCxnSpPr>
            <p:cNvPr id="46" name="Straight Connector 45"/>
            <p:cNvCxnSpPr/>
            <p:nvPr/>
          </p:nvCxnSpPr>
          <p:spPr>
            <a:xfrm flipV="1">
              <a:off x="1428750" y="1928813"/>
              <a:ext cx="2143125" cy="1428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428750" y="3286125"/>
              <a:ext cx="2143125"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2856707" y="2570956"/>
              <a:ext cx="1428750" cy="1587"/>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18"/>
            <p:cNvSpPr txBox="1">
              <a:spLocks noChangeArrowheads="1"/>
            </p:cNvSpPr>
            <p:nvPr/>
          </p:nvSpPr>
          <p:spPr bwMode="auto">
            <a:xfrm>
              <a:off x="3643313" y="2357438"/>
              <a:ext cx="285750" cy="369887"/>
            </a:xfrm>
            <a:prstGeom prst="rect">
              <a:avLst/>
            </a:prstGeom>
            <a:noFill/>
            <a:ln w="9525">
              <a:noFill/>
              <a:miter lim="800000"/>
              <a:headEnd/>
              <a:tailEnd/>
            </a:ln>
          </p:spPr>
          <p:txBody>
            <a:bodyPr>
              <a:spAutoFit/>
            </a:bodyPr>
            <a:lstStyle/>
            <a:p>
              <a:r>
                <a:rPr lang="id-ID"/>
                <a:t>4</a:t>
              </a:r>
            </a:p>
          </p:txBody>
        </p:sp>
      </p:grpSp>
      <p:sp>
        <p:nvSpPr>
          <p:cNvPr id="50" name="TextBox 19"/>
          <p:cNvSpPr txBox="1">
            <a:spLocks noChangeArrowheads="1"/>
          </p:cNvSpPr>
          <p:nvPr/>
        </p:nvSpPr>
        <p:spPr bwMode="auto">
          <a:xfrm>
            <a:off x="2500298" y="4229111"/>
            <a:ext cx="6215106" cy="276999"/>
          </a:xfrm>
          <a:prstGeom prst="rect">
            <a:avLst/>
          </a:prstGeom>
          <a:noFill/>
          <a:ln w="9525">
            <a:noFill/>
            <a:miter lim="800000"/>
            <a:headEnd/>
            <a:tailEnd/>
          </a:ln>
        </p:spPr>
        <p:txBody>
          <a:bodyPr wrap="square">
            <a:spAutoFit/>
          </a:bodyPr>
          <a:lstStyle/>
          <a:p>
            <a:r>
              <a:rPr lang="id-ID" sz="1200" dirty="0"/>
              <a:t>Dengan ordinat dan absis gradien untuk sebuah segitiga dapat dihitung sebagai </a:t>
            </a:r>
            <a:r>
              <a:rPr lang="id-ID" sz="1200" dirty="0" smtClean="0"/>
              <a:t>berikut</a:t>
            </a:r>
            <a:endParaRPr lang="id-ID" sz="1200" dirty="0"/>
          </a:p>
        </p:txBody>
      </p:sp>
      <p:pic>
        <p:nvPicPr>
          <p:cNvPr id="51" name="Picture 4"/>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000363" y="4657738"/>
            <a:ext cx="4071938" cy="628650"/>
          </a:xfrm>
          <a:prstGeom prst="rect">
            <a:avLst/>
          </a:prstGeom>
          <a:noFill/>
          <a:ln w="9525">
            <a:noFill/>
            <a:miter lim="800000"/>
            <a:headEnd/>
            <a:tailEnd/>
          </a:ln>
        </p:spPr>
      </p:pic>
      <p:sp>
        <p:nvSpPr>
          <p:cNvPr id="52" name="Bevel 51"/>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3" name="Rounded Rectangle 52">
            <a:hlinkClick r:id="rId9"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54" name="Rounded Rectangle 53">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55" name="Rounded Rectangle 54">
            <a:hlinkClick r:id="rId10"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56" name="Group 55"/>
          <p:cNvGrpSpPr/>
          <p:nvPr/>
        </p:nvGrpSpPr>
        <p:grpSpPr>
          <a:xfrm>
            <a:off x="0" y="785794"/>
            <a:ext cx="9144000" cy="714380"/>
            <a:chOff x="0" y="2000240"/>
            <a:chExt cx="9144000" cy="1714512"/>
          </a:xfrm>
        </p:grpSpPr>
        <p:sp>
          <p:nvSpPr>
            <p:cNvPr id="57" name="Bevel 56"/>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8" name="Bevel 57">
              <a:hlinkClick r:id="rId11"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9" name="Bevel 58">
              <a:hlinkClick r:id="rId12"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0" name="Bevel 59">
              <a:hlinkClick r:id="rId13"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3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53"/>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54"/>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55"/>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3" grpId="0" animBg="1"/>
      <p:bldP spid="54" grpId="0" animBg="1"/>
      <p:bldP spid="5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a:spLocks noGrp="1"/>
          </p:cNvSpPr>
          <p:nvPr>
            <p:ph type="title"/>
          </p:nvPr>
        </p:nvSpPr>
        <p:spPr>
          <a:xfrm>
            <a:off x="457200" y="274638"/>
            <a:ext cx="8229600" cy="1143000"/>
          </a:xfrm>
        </p:spPr>
        <p:txBody>
          <a:bodyPr/>
          <a:lstStyle/>
          <a:p>
            <a:endParaRPr lang="id-ID"/>
          </a:p>
        </p:txBody>
      </p:sp>
      <p:sp>
        <p:nvSpPr>
          <p:cNvPr id="48" name="Content Placeholder 2"/>
          <p:cNvSpPr>
            <a:spLocks noGrp="1"/>
          </p:cNvSpPr>
          <p:nvPr>
            <p:ph idx="1"/>
          </p:nvPr>
        </p:nvSpPr>
        <p:spPr>
          <a:xfrm>
            <a:off x="457200" y="1600200"/>
            <a:ext cx="8229600" cy="4525963"/>
          </a:xfrm>
        </p:spPr>
        <p:txBody>
          <a:bodyPr/>
          <a:lstStyle/>
          <a:p>
            <a:endParaRPr lang="id-ID"/>
          </a:p>
        </p:txBody>
      </p:sp>
      <p:sp>
        <p:nvSpPr>
          <p:cNvPr id="49" name="Bevel 48"/>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0" name="Rectangle 49">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1" name="Group 50"/>
          <p:cNvGrpSpPr/>
          <p:nvPr/>
        </p:nvGrpSpPr>
        <p:grpSpPr>
          <a:xfrm>
            <a:off x="-285784" y="6429396"/>
            <a:ext cx="9715568" cy="428628"/>
            <a:chOff x="0" y="6000768"/>
            <a:chExt cx="9144000" cy="857232"/>
          </a:xfrm>
        </p:grpSpPr>
        <p:sp>
          <p:nvSpPr>
            <p:cNvPr id="52" name="Bevel 5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53" name="Rectangle 5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54" name="Rectangle 5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55" name="Rectangle 5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56" name="Rectangle 5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57" name="Rectangle 5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58" name="Group 57"/>
          <p:cNvGrpSpPr/>
          <p:nvPr/>
        </p:nvGrpSpPr>
        <p:grpSpPr>
          <a:xfrm>
            <a:off x="-285784" y="6357958"/>
            <a:ext cx="9715568" cy="500066"/>
            <a:chOff x="0" y="6000768"/>
            <a:chExt cx="9144000" cy="857232"/>
          </a:xfrm>
        </p:grpSpPr>
        <p:sp>
          <p:nvSpPr>
            <p:cNvPr id="59" name="Bevel 5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60" name="Rectangle 5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61" name="Rectangle 6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62" name="Rectangle 6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63" name="Rectangle 6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64" name="Rectangle 6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69" name="Rectangle 68">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0" name="Picture 69"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71" name="Rectangle 70"/>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87" name="Oval 86">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grpSp>
        <p:nvGrpSpPr>
          <p:cNvPr id="89" name="Group 88"/>
          <p:cNvGrpSpPr/>
          <p:nvPr/>
        </p:nvGrpSpPr>
        <p:grpSpPr>
          <a:xfrm>
            <a:off x="2928948" y="2071700"/>
            <a:ext cx="4929200" cy="3357564"/>
            <a:chOff x="1500188" y="357188"/>
            <a:chExt cx="7391400" cy="5287962"/>
          </a:xfrm>
        </p:grpSpPr>
        <p:cxnSp>
          <p:nvCxnSpPr>
            <p:cNvPr id="90" name="Straight Arrow Connector 89"/>
            <p:cNvCxnSpPr/>
            <p:nvPr/>
          </p:nvCxnSpPr>
          <p:spPr>
            <a:xfrm rot="10800000" flipV="1">
              <a:off x="1500188" y="2857500"/>
              <a:ext cx="6929437"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91" name="TextBox 10"/>
            <p:cNvSpPr txBox="1">
              <a:spLocks noChangeArrowheads="1"/>
            </p:cNvSpPr>
            <p:nvPr/>
          </p:nvSpPr>
          <p:spPr bwMode="auto">
            <a:xfrm>
              <a:off x="1857375" y="2906713"/>
              <a:ext cx="2857500" cy="253916"/>
            </a:xfrm>
            <a:prstGeom prst="rect">
              <a:avLst/>
            </a:prstGeom>
            <a:noFill/>
            <a:ln w="9525">
              <a:noFill/>
              <a:miter lim="800000"/>
              <a:headEnd/>
              <a:tailEnd/>
            </a:ln>
          </p:spPr>
          <p:txBody>
            <a:bodyPr>
              <a:spAutoFit/>
            </a:bodyPr>
            <a:lstStyle/>
            <a:p>
              <a:r>
                <a:rPr lang="id-ID" sz="1050">
                  <a:solidFill>
                    <a:srgbClr val="003300"/>
                  </a:solidFill>
                </a:rPr>
                <a:t>-6       -5       -4       -3       -2       -1           </a:t>
              </a:r>
            </a:p>
          </p:txBody>
        </p:sp>
        <p:sp>
          <p:nvSpPr>
            <p:cNvPr id="92" name="TextBox 8"/>
            <p:cNvSpPr txBox="1">
              <a:spLocks noChangeArrowheads="1"/>
            </p:cNvSpPr>
            <p:nvPr/>
          </p:nvSpPr>
          <p:spPr bwMode="auto">
            <a:xfrm>
              <a:off x="4643438" y="1547813"/>
              <a:ext cx="214312" cy="415498"/>
            </a:xfrm>
            <a:prstGeom prst="rect">
              <a:avLst/>
            </a:prstGeom>
            <a:noFill/>
            <a:ln w="9525">
              <a:noFill/>
              <a:miter lim="800000"/>
              <a:headEnd/>
              <a:tailEnd/>
            </a:ln>
          </p:spPr>
          <p:txBody>
            <a:bodyPr>
              <a:spAutoFit/>
            </a:bodyPr>
            <a:lstStyle/>
            <a:p>
              <a:r>
                <a:rPr lang="id-ID" sz="1050">
                  <a:solidFill>
                    <a:srgbClr val="003300"/>
                  </a:solidFill>
                </a:rPr>
                <a:t>3</a:t>
              </a:r>
            </a:p>
            <a:p>
              <a:endParaRPr lang="id-ID" sz="1050">
                <a:solidFill>
                  <a:srgbClr val="003300"/>
                </a:solidFill>
              </a:endParaRPr>
            </a:p>
          </p:txBody>
        </p:sp>
        <p:sp>
          <p:nvSpPr>
            <p:cNvPr id="93" name="TextBox 14"/>
            <p:cNvSpPr txBox="1">
              <a:spLocks noChangeArrowheads="1"/>
            </p:cNvSpPr>
            <p:nvPr/>
          </p:nvSpPr>
          <p:spPr bwMode="auto">
            <a:xfrm>
              <a:off x="4571999" y="3186114"/>
              <a:ext cx="500062" cy="1223412"/>
            </a:xfrm>
            <a:prstGeom prst="rect">
              <a:avLst/>
            </a:prstGeom>
            <a:noFill/>
            <a:ln w="9525">
              <a:noFill/>
              <a:miter lim="800000"/>
              <a:headEnd/>
              <a:tailEnd/>
            </a:ln>
          </p:spPr>
          <p:txBody>
            <a:bodyPr>
              <a:spAutoFit/>
            </a:bodyPr>
            <a:lstStyle/>
            <a:p>
              <a:r>
                <a:rPr lang="id-ID" sz="1050">
                  <a:solidFill>
                    <a:srgbClr val="003300"/>
                  </a:solidFill>
                </a:rPr>
                <a:t>-1</a:t>
              </a:r>
            </a:p>
            <a:p>
              <a:endParaRPr lang="id-ID" sz="1050">
                <a:solidFill>
                  <a:srgbClr val="003300"/>
                </a:solidFill>
              </a:endParaRPr>
            </a:p>
            <a:p>
              <a:r>
                <a:rPr lang="id-ID" sz="1050">
                  <a:solidFill>
                    <a:srgbClr val="003300"/>
                  </a:solidFill>
                </a:rPr>
                <a:t>-2</a:t>
              </a:r>
            </a:p>
            <a:p>
              <a:endParaRPr lang="id-ID" sz="1050">
                <a:solidFill>
                  <a:srgbClr val="003300"/>
                </a:solidFill>
              </a:endParaRPr>
            </a:p>
            <a:p>
              <a:r>
                <a:rPr lang="id-ID" sz="1050">
                  <a:solidFill>
                    <a:srgbClr val="003300"/>
                  </a:solidFill>
                </a:rPr>
                <a:t>-3</a:t>
              </a:r>
            </a:p>
            <a:p>
              <a:endParaRPr lang="id-ID" sz="1050">
                <a:solidFill>
                  <a:srgbClr val="003300"/>
                </a:solidFill>
              </a:endParaRPr>
            </a:p>
            <a:p>
              <a:r>
                <a:rPr lang="id-ID" sz="1050">
                  <a:solidFill>
                    <a:srgbClr val="003300"/>
                  </a:solidFill>
                </a:rPr>
                <a:t>-4</a:t>
              </a:r>
            </a:p>
          </p:txBody>
        </p:sp>
        <p:sp>
          <p:nvSpPr>
            <p:cNvPr id="94" name="TextBox 13"/>
            <p:cNvSpPr txBox="1">
              <a:spLocks noChangeArrowheads="1"/>
            </p:cNvSpPr>
            <p:nvPr/>
          </p:nvSpPr>
          <p:spPr bwMode="auto">
            <a:xfrm>
              <a:off x="5142310" y="2900363"/>
              <a:ext cx="3071811" cy="399902"/>
            </a:xfrm>
            <a:prstGeom prst="rect">
              <a:avLst/>
            </a:prstGeom>
            <a:noFill/>
            <a:ln w="9525">
              <a:noFill/>
              <a:miter lim="800000"/>
              <a:headEnd/>
              <a:tailEnd/>
            </a:ln>
          </p:spPr>
          <p:txBody>
            <a:bodyPr>
              <a:spAutoFit/>
            </a:bodyPr>
            <a:lstStyle/>
            <a:p>
              <a:r>
                <a:rPr lang="id-ID" sz="1050" dirty="0">
                  <a:solidFill>
                    <a:srgbClr val="003300"/>
                  </a:solidFill>
                </a:rPr>
                <a:t>1       	</a:t>
              </a:r>
              <a:r>
                <a:rPr lang="id-ID" sz="1050" dirty="0" smtClean="0">
                  <a:solidFill>
                    <a:srgbClr val="003300"/>
                  </a:solidFill>
                </a:rPr>
                <a:t>                        7    </a:t>
              </a:r>
              <a:endParaRPr lang="id-ID" sz="1050" dirty="0">
                <a:solidFill>
                  <a:srgbClr val="003300"/>
                </a:solidFill>
              </a:endParaRPr>
            </a:p>
          </p:txBody>
        </p:sp>
        <p:cxnSp>
          <p:nvCxnSpPr>
            <p:cNvPr id="95" name="Straight Connector 94"/>
            <p:cNvCxnSpPr/>
            <p:nvPr/>
          </p:nvCxnSpPr>
          <p:spPr>
            <a:xfrm rot="5400000" flipH="1" flipV="1">
              <a:off x="2929731" y="2856707"/>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96" name="Straight Connector 95"/>
            <p:cNvCxnSpPr/>
            <p:nvPr/>
          </p:nvCxnSpPr>
          <p:spPr>
            <a:xfrm rot="5400000" flipH="1" flipV="1">
              <a:off x="5285581" y="282813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97" name="Straight Connector 96"/>
            <p:cNvCxnSpPr/>
            <p:nvPr/>
          </p:nvCxnSpPr>
          <p:spPr>
            <a:xfrm rot="5400000" flipH="1" flipV="1">
              <a:off x="3429794" y="2856707"/>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98" name="Straight Connector 97"/>
            <p:cNvCxnSpPr/>
            <p:nvPr/>
          </p:nvCxnSpPr>
          <p:spPr>
            <a:xfrm rot="5400000" flipH="1" flipV="1">
              <a:off x="3929856" y="2856707"/>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99" name="Straight Connector 98"/>
            <p:cNvCxnSpPr/>
            <p:nvPr/>
          </p:nvCxnSpPr>
          <p:spPr>
            <a:xfrm rot="5400000" flipH="1" flipV="1">
              <a:off x="4429919" y="2856707"/>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100" name="Straight Connector 99"/>
            <p:cNvCxnSpPr/>
            <p:nvPr/>
          </p:nvCxnSpPr>
          <p:spPr>
            <a:xfrm rot="5400000" flipH="1" flipV="1">
              <a:off x="5714206" y="282813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01" name="Straight Connector 100"/>
            <p:cNvCxnSpPr/>
            <p:nvPr/>
          </p:nvCxnSpPr>
          <p:spPr>
            <a:xfrm rot="5400000" flipH="1" flipV="1">
              <a:off x="6142831" y="282813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02" name="Straight Connector 101"/>
            <p:cNvCxnSpPr/>
            <p:nvPr/>
          </p:nvCxnSpPr>
          <p:spPr>
            <a:xfrm rot="5400000" flipH="1" flipV="1">
              <a:off x="6500019" y="2828132"/>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103" name="Straight Connector 102"/>
            <p:cNvCxnSpPr/>
            <p:nvPr/>
          </p:nvCxnSpPr>
          <p:spPr>
            <a:xfrm>
              <a:off x="4857750" y="125730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04" name="Straight Connector 103"/>
            <p:cNvCxnSpPr/>
            <p:nvPr/>
          </p:nvCxnSpPr>
          <p:spPr>
            <a:xfrm>
              <a:off x="4857750" y="168592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05" name="Straight Connector 104"/>
            <p:cNvCxnSpPr/>
            <p:nvPr/>
          </p:nvCxnSpPr>
          <p:spPr>
            <a:xfrm>
              <a:off x="4857750" y="211455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06" name="Straight Connector 105"/>
            <p:cNvCxnSpPr/>
            <p:nvPr/>
          </p:nvCxnSpPr>
          <p:spPr>
            <a:xfrm>
              <a:off x="4857750" y="254317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07" name="Straight Connector 106"/>
            <p:cNvCxnSpPr/>
            <p:nvPr/>
          </p:nvCxnSpPr>
          <p:spPr>
            <a:xfrm>
              <a:off x="4857750" y="332740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08" name="Straight Connector 107"/>
            <p:cNvCxnSpPr/>
            <p:nvPr/>
          </p:nvCxnSpPr>
          <p:spPr>
            <a:xfrm>
              <a:off x="4857750" y="375602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09" name="Straight Connector 108"/>
            <p:cNvCxnSpPr/>
            <p:nvPr/>
          </p:nvCxnSpPr>
          <p:spPr>
            <a:xfrm>
              <a:off x="4857750" y="418465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0" name="Straight Connector 109"/>
            <p:cNvCxnSpPr/>
            <p:nvPr/>
          </p:nvCxnSpPr>
          <p:spPr>
            <a:xfrm>
              <a:off x="4857750" y="4613275"/>
              <a:ext cx="142875" cy="1588"/>
            </a:xfrm>
            <a:prstGeom prst="line">
              <a:avLst/>
            </a:prstGeom>
          </p:spPr>
          <p:style>
            <a:lnRef idx="3">
              <a:schemeClr val="accent2"/>
            </a:lnRef>
            <a:fillRef idx="0">
              <a:schemeClr val="accent2"/>
            </a:fillRef>
            <a:effectRef idx="2">
              <a:schemeClr val="accent2"/>
            </a:effectRef>
            <a:fontRef idx="minor">
              <a:schemeClr val="tx1"/>
            </a:fontRef>
          </p:style>
        </p:cxnSp>
        <p:sp>
          <p:nvSpPr>
            <p:cNvPr id="111" name="TextBox 107"/>
            <p:cNvSpPr txBox="1">
              <a:spLocks noChangeArrowheads="1"/>
            </p:cNvSpPr>
            <p:nvPr/>
          </p:nvSpPr>
          <p:spPr bwMode="auto">
            <a:xfrm>
              <a:off x="8286749" y="2900363"/>
              <a:ext cx="214312" cy="253916"/>
            </a:xfrm>
            <a:prstGeom prst="rect">
              <a:avLst/>
            </a:prstGeom>
            <a:noFill/>
            <a:ln w="9525">
              <a:noFill/>
              <a:miter lim="800000"/>
              <a:headEnd/>
              <a:tailEnd/>
            </a:ln>
          </p:spPr>
          <p:txBody>
            <a:bodyPr>
              <a:spAutoFit/>
            </a:bodyPr>
            <a:lstStyle/>
            <a:p>
              <a:r>
                <a:rPr lang="id-ID" sz="1050">
                  <a:solidFill>
                    <a:srgbClr val="663300"/>
                  </a:solidFill>
                  <a:latin typeface="Kristen ITC" pitchFamily="66" charset="0"/>
                </a:rPr>
                <a:t>x</a:t>
              </a:r>
            </a:p>
          </p:txBody>
        </p:sp>
        <p:cxnSp>
          <p:nvCxnSpPr>
            <p:cNvPr id="112" name="Straight Arrow Connector 111"/>
            <p:cNvCxnSpPr/>
            <p:nvPr/>
          </p:nvCxnSpPr>
          <p:spPr>
            <a:xfrm rot="5400000" flipH="1" flipV="1">
              <a:off x="2286001" y="3000375"/>
              <a:ext cx="5287962" cy="1587"/>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13" name="TextBox 107"/>
            <p:cNvSpPr txBox="1">
              <a:spLocks noChangeArrowheads="1"/>
            </p:cNvSpPr>
            <p:nvPr/>
          </p:nvSpPr>
          <p:spPr bwMode="auto">
            <a:xfrm>
              <a:off x="4929188" y="357188"/>
              <a:ext cx="214312" cy="253916"/>
            </a:xfrm>
            <a:prstGeom prst="rect">
              <a:avLst/>
            </a:prstGeom>
            <a:noFill/>
            <a:ln w="9525">
              <a:noFill/>
              <a:miter lim="800000"/>
              <a:headEnd/>
              <a:tailEnd/>
            </a:ln>
          </p:spPr>
          <p:txBody>
            <a:bodyPr>
              <a:spAutoFit/>
            </a:bodyPr>
            <a:lstStyle/>
            <a:p>
              <a:r>
                <a:rPr lang="id-ID" sz="1050">
                  <a:solidFill>
                    <a:srgbClr val="663300"/>
                  </a:solidFill>
                  <a:latin typeface="Kristen ITC" pitchFamily="66" charset="0"/>
                </a:rPr>
                <a:t>y</a:t>
              </a:r>
            </a:p>
          </p:txBody>
        </p:sp>
        <p:cxnSp>
          <p:nvCxnSpPr>
            <p:cNvPr id="114" name="Straight Connector 113"/>
            <p:cNvCxnSpPr/>
            <p:nvPr/>
          </p:nvCxnSpPr>
          <p:spPr>
            <a:xfrm rot="5400000" flipH="1" flipV="1">
              <a:off x="2429669" y="2856707"/>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115" name="Straight Connector 114"/>
            <p:cNvCxnSpPr/>
            <p:nvPr/>
          </p:nvCxnSpPr>
          <p:spPr>
            <a:xfrm rot="5400000" flipH="1" flipV="1">
              <a:off x="1929606" y="2856707"/>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6" name="Straight Connector 115"/>
            <p:cNvCxnSpPr/>
            <p:nvPr/>
          </p:nvCxnSpPr>
          <p:spPr>
            <a:xfrm rot="5400000" flipH="1" flipV="1">
              <a:off x="7001669" y="2856707"/>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117" name="Straight Connector 116"/>
            <p:cNvCxnSpPr/>
            <p:nvPr/>
          </p:nvCxnSpPr>
          <p:spPr>
            <a:xfrm rot="5400000" flipH="1" flipV="1">
              <a:off x="7500144" y="2856707"/>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118" name="Straight Connector 117"/>
            <p:cNvCxnSpPr/>
            <p:nvPr/>
          </p:nvCxnSpPr>
          <p:spPr>
            <a:xfrm>
              <a:off x="5072063" y="642938"/>
              <a:ext cx="2928937" cy="71437"/>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5400000">
              <a:off x="7000875" y="1714500"/>
              <a:ext cx="2001838" cy="1588"/>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5000625" y="1714500"/>
              <a:ext cx="2928938" cy="71438"/>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5400000">
              <a:off x="4786313" y="2286000"/>
              <a:ext cx="1144588" cy="1587"/>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flipV="1">
              <a:off x="3000375" y="571500"/>
              <a:ext cx="5357813" cy="2214563"/>
            </a:xfrm>
            <a:prstGeom prst="straightConnector1">
              <a:avLst/>
            </a:prstGeom>
            <a:ln>
              <a:solidFill>
                <a:srgbClr val="663300"/>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123" name="Straight Connector 122"/>
            <p:cNvCxnSpPr/>
            <p:nvPr/>
          </p:nvCxnSpPr>
          <p:spPr>
            <a:xfrm>
              <a:off x="4867275" y="641350"/>
              <a:ext cx="13335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24" name="Straight Connector 123"/>
            <p:cNvCxnSpPr/>
            <p:nvPr/>
          </p:nvCxnSpPr>
          <p:spPr>
            <a:xfrm>
              <a:off x="4867275" y="927100"/>
              <a:ext cx="133350" cy="1588"/>
            </a:xfrm>
            <a:prstGeom prst="line">
              <a:avLst/>
            </a:prstGeom>
          </p:spPr>
          <p:style>
            <a:lnRef idx="3">
              <a:schemeClr val="accent2"/>
            </a:lnRef>
            <a:fillRef idx="0">
              <a:schemeClr val="accent2"/>
            </a:fillRef>
            <a:effectRef idx="2">
              <a:schemeClr val="accent2"/>
            </a:effectRef>
            <a:fontRef idx="minor">
              <a:schemeClr val="tx1"/>
            </a:fontRef>
          </p:style>
        </p:cxnSp>
        <p:sp>
          <p:nvSpPr>
            <p:cNvPr id="125" name="TextBox 8"/>
            <p:cNvSpPr txBox="1">
              <a:spLocks noChangeArrowheads="1"/>
            </p:cNvSpPr>
            <p:nvPr/>
          </p:nvSpPr>
          <p:spPr bwMode="auto">
            <a:xfrm>
              <a:off x="4643438" y="500062"/>
              <a:ext cx="214312" cy="415498"/>
            </a:xfrm>
            <a:prstGeom prst="rect">
              <a:avLst/>
            </a:prstGeom>
            <a:noFill/>
            <a:ln w="9525">
              <a:noFill/>
              <a:miter lim="800000"/>
              <a:headEnd/>
              <a:tailEnd/>
            </a:ln>
          </p:spPr>
          <p:txBody>
            <a:bodyPr>
              <a:spAutoFit/>
            </a:bodyPr>
            <a:lstStyle/>
            <a:p>
              <a:r>
                <a:rPr lang="id-ID" sz="1050">
                  <a:solidFill>
                    <a:srgbClr val="003300"/>
                  </a:solidFill>
                </a:rPr>
                <a:t>6</a:t>
              </a:r>
            </a:p>
            <a:p>
              <a:endParaRPr lang="id-ID" sz="1050">
                <a:solidFill>
                  <a:srgbClr val="003300"/>
                </a:solidFill>
              </a:endParaRPr>
            </a:p>
          </p:txBody>
        </p:sp>
        <p:cxnSp>
          <p:nvCxnSpPr>
            <p:cNvPr id="126" name="Straight Connector 125"/>
            <p:cNvCxnSpPr/>
            <p:nvPr/>
          </p:nvCxnSpPr>
          <p:spPr>
            <a:xfrm rot="5400000" flipH="1" flipV="1">
              <a:off x="7928769" y="2856707"/>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127" name="Straight Arrow Connector 126"/>
            <p:cNvCxnSpPr/>
            <p:nvPr/>
          </p:nvCxnSpPr>
          <p:spPr>
            <a:xfrm>
              <a:off x="5429250" y="2071688"/>
              <a:ext cx="2428875" cy="7143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28" name="TextBox 107"/>
            <p:cNvSpPr txBox="1">
              <a:spLocks noChangeArrowheads="1"/>
            </p:cNvSpPr>
            <p:nvPr/>
          </p:nvSpPr>
          <p:spPr bwMode="auto">
            <a:xfrm>
              <a:off x="5429251" y="1773238"/>
              <a:ext cx="214312" cy="253916"/>
            </a:xfrm>
            <a:prstGeom prst="rect">
              <a:avLst/>
            </a:prstGeom>
            <a:noFill/>
            <a:ln w="9525">
              <a:noFill/>
              <a:miter lim="800000"/>
              <a:headEnd/>
              <a:tailEnd/>
            </a:ln>
          </p:spPr>
          <p:txBody>
            <a:bodyPr>
              <a:spAutoFit/>
            </a:bodyPr>
            <a:lstStyle/>
            <a:p>
              <a:r>
                <a:rPr lang="id-ID" sz="1050">
                  <a:solidFill>
                    <a:srgbClr val="663300"/>
                  </a:solidFill>
                  <a:latin typeface="Kristen ITC" pitchFamily="66" charset="0"/>
                </a:rPr>
                <a:t>P</a:t>
              </a:r>
            </a:p>
          </p:txBody>
        </p:sp>
        <p:sp>
          <p:nvSpPr>
            <p:cNvPr id="129" name="TextBox 107"/>
            <p:cNvSpPr txBox="1">
              <a:spLocks noChangeArrowheads="1"/>
            </p:cNvSpPr>
            <p:nvPr/>
          </p:nvSpPr>
          <p:spPr bwMode="auto">
            <a:xfrm>
              <a:off x="7572375" y="1773238"/>
              <a:ext cx="214312" cy="253916"/>
            </a:xfrm>
            <a:prstGeom prst="rect">
              <a:avLst/>
            </a:prstGeom>
            <a:noFill/>
            <a:ln w="9525">
              <a:noFill/>
              <a:miter lim="800000"/>
              <a:headEnd/>
              <a:tailEnd/>
            </a:ln>
          </p:spPr>
          <p:txBody>
            <a:bodyPr>
              <a:spAutoFit/>
            </a:bodyPr>
            <a:lstStyle/>
            <a:p>
              <a:r>
                <a:rPr lang="id-ID" sz="1050">
                  <a:solidFill>
                    <a:srgbClr val="663300"/>
                  </a:solidFill>
                  <a:latin typeface="Kristen ITC" pitchFamily="66" charset="0"/>
                </a:rPr>
                <a:t>Q</a:t>
              </a:r>
            </a:p>
          </p:txBody>
        </p:sp>
        <p:cxnSp>
          <p:nvCxnSpPr>
            <p:cNvPr id="130" name="Straight Arrow Connector 129"/>
            <p:cNvCxnSpPr/>
            <p:nvPr/>
          </p:nvCxnSpPr>
          <p:spPr>
            <a:xfrm rot="5400000">
              <a:off x="7787481" y="1285082"/>
              <a:ext cx="1000125"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1" name="TextBox 107"/>
            <p:cNvSpPr txBox="1">
              <a:spLocks noChangeArrowheads="1"/>
            </p:cNvSpPr>
            <p:nvPr/>
          </p:nvSpPr>
          <p:spPr bwMode="auto">
            <a:xfrm>
              <a:off x="7929564" y="642938"/>
              <a:ext cx="214312" cy="253916"/>
            </a:xfrm>
            <a:prstGeom prst="rect">
              <a:avLst/>
            </a:prstGeom>
            <a:noFill/>
            <a:ln w="9525">
              <a:noFill/>
              <a:miter lim="800000"/>
              <a:headEnd/>
              <a:tailEnd/>
            </a:ln>
          </p:spPr>
          <p:txBody>
            <a:bodyPr>
              <a:spAutoFit/>
            </a:bodyPr>
            <a:lstStyle/>
            <a:p>
              <a:r>
                <a:rPr lang="id-ID" sz="1050">
                  <a:solidFill>
                    <a:srgbClr val="663300"/>
                  </a:solidFill>
                  <a:latin typeface="Kristen ITC" pitchFamily="66" charset="0"/>
                </a:rPr>
                <a:t>R</a:t>
              </a:r>
            </a:p>
          </p:txBody>
        </p:sp>
        <p:pic>
          <p:nvPicPr>
            <p:cNvPr id="132"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rot="556322">
              <a:off x="8385175" y="1109663"/>
              <a:ext cx="506413" cy="368300"/>
            </a:xfrm>
            <a:prstGeom prst="rect">
              <a:avLst/>
            </a:prstGeom>
            <a:noFill/>
            <a:ln w="9525">
              <a:noFill/>
              <a:miter lim="800000"/>
              <a:headEnd/>
              <a:tailEnd/>
            </a:ln>
          </p:spPr>
        </p:pic>
        <p:pic>
          <p:nvPicPr>
            <p:cNvPr id="133" name="Picture 3"/>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6000750" y="2143125"/>
              <a:ext cx="657225" cy="285750"/>
            </a:xfrm>
            <a:prstGeom prst="rect">
              <a:avLst/>
            </a:prstGeom>
            <a:noFill/>
            <a:ln w="9525">
              <a:noFill/>
              <a:miter lim="800000"/>
              <a:headEnd/>
              <a:tailEnd/>
            </a:ln>
          </p:spPr>
        </p:pic>
      </p:grpSp>
      <p:sp>
        <p:nvSpPr>
          <p:cNvPr id="134" name="Bevel 133"/>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135" name="Rounded Rectangle 134">
            <a:hlinkClick r:id="rId10"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136" name="Rounded Rectangle 135">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137" name="Rounded Rectangle 136">
            <a:hlinkClick r:id="rId11"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138" name="Group 137"/>
          <p:cNvGrpSpPr/>
          <p:nvPr/>
        </p:nvGrpSpPr>
        <p:grpSpPr>
          <a:xfrm>
            <a:off x="0" y="785794"/>
            <a:ext cx="9144000" cy="714380"/>
            <a:chOff x="0" y="2000240"/>
            <a:chExt cx="9144000" cy="1714512"/>
          </a:xfrm>
        </p:grpSpPr>
        <p:sp>
          <p:nvSpPr>
            <p:cNvPr id="139" name="Bevel 138"/>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0" name="Bevel 139">
              <a:hlinkClick r:id="rId12"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1" name="Bevel 140">
              <a:hlinkClick r:id="rId13"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2" name="Bevel 141">
              <a:hlinkClick r:id="rId14"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143" name="Oval 142">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44" name="Right Arrow 143">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145" name="Right Arrow 144">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0" fill="hold"/>
                                        <p:tgtEl>
                                          <p:spTgt spid="51"/>
                                        </p:tgtEl>
                                        <p:attrNameLst>
                                          <p:attrName>ppt_x</p:attrName>
                                        </p:attrNameLst>
                                      </p:cBhvr>
                                      <p:tavLst>
                                        <p:tav tm="0">
                                          <p:val>
                                            <p:strVal val="1+#ppt_w/2"/>
                                          </p:val>
                                        </p:tav>
                                        <p:tav tm="100000">
                                          <p:val>
                                            <p:strVal val="#ppt_x"/>
                                          </p:val>
                                        </p:tav>
                                      </p:tavLst>
                                    </p:anim>
                                    <p:anim calcmode="lin" valueType="num">
                                      <p:cBhvr additive="base">
                                        <p:cTn id="8" dur="5000" fill="hold"/>
                                        <p:tgtEl>
                                          <p:spTgt spid="5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58"/>
                                        </p:tgtEl>
                                        <p:attrNameLst>
                                          <p:attrName>ppt_x</p:attrName>
                                        </p:attrNameLst>
                                      </p:cBhvr>
                                      <p:tavLst>
                                        <p:tav tm="0">
                                          <p:val>
                                            <p:strVal val="ppt_x"/>
                                          </p:val>
                                        </p:tav>
                                        <p:tav tm="100000">
                                          <p:val>
                                            <p:strVal val="0-ppt_w/2"/>
                                          </p:val>
                                        </p:tav>
                                      </p:tavLst>
                                    </p:anim>
                                    <p:anim calcmode="lin" valueType="num">
                                      <p:cBhvr additive="base">
                                        <p:cTn id="11" dur="5000"/>
                                        <p:tgtEl>
                                          <p:spTgt spid="58"/>
                                        </p:tgtEl>
                                        <p:attrNameLst>
                                          <p:attrName>ppt_y</p:attrName>
                                        </p:attrNameLst>
                                      </p:cBhvr>
                                      <p:tavLst>
                                        <p:tav tm="0">
                                          <p:val>
                                            <p:strVal val="ppt_y"/>
                                          </p:val>
                                        </p:tav>
                                        <p:tav tm="100000">
                                          <p:val>
                                            <p:strVal val="ppt_y"/>
                                          </p:val>
                                        </p:tav>
                                      </p:tavLst>
                                    </p:anim>
                                    <p:set>
                                      <p:cBhvr>
                                        <p:cTn id="12" dur="1" fill="hold">
                                          <p:stCondLst>
                                            <p:cond delay="4999"/>
                                          </p:stCondLst>
                                        </p:cTn>
                                        <p:tgtEl>
                                          <p:spTgt spid="5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71"/>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135"/>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136"/>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137"/>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135" grpId="0" animBg="1"/>
      <p:bldP spid="136" grpId="0" animBg="1"/>
      <p:bldP spid="1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6" name="Group 5"/>
          <p:cNvGrpSpPr/>
          <p:nvPr/>
        </p:nvGrpSpPr>
        <p:grpSpPr>
          <a:xfrm>
            <a:off x="-285784" y="6429396"/>
            <a:ext cx="9715568" cy="428628"/>
            <a:chOff x="0" y="6000768"/>
            <a:chExt cx="9144000" cy="857232"/>
          </a:xfrm>
        </p:grpSpPr>
        <p:sp>
          <p:nvSpPr>
            <p:cNvPr id="7" name="Bevel 6"/>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8" name="Rectangle 7"/>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9" name="Rectangle 8"/>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0" name="Rectangle 9"/>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1" name="Rectangle 10"/>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2" name="Rectangle 11"/>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3" name="Group 12"/>
          <p:cNvGrpSpPr/>
          <p:nvPr/>
        </p:nvGrpSpPr>
        <p:grpSpPr>
          <a:xfrm>
            <a:off x="-285784" y="6357958"/>
            <a:ext cx="9715568" cy="500066"/>
            <a:chOff x="0" y="6000768"/>
            <a:chExt cx="9144000" cy="857232"/>
          </a:xfrm>
        </p:grpSpPr>
        <p:sp>
          <p:nvSpPr>
            <p:cNvPr id="14" name="Bevel 13"/>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5" name="Rectangle 14"/>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6" name="Rectangle 15"/>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7" name="Rectangle 16"/>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8" name="Rectangle 17"/>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9" name="Rectangle 18"/>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4" name="Rectangle 23">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5" name="Picture 2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26" name="Rectangle 2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Oval 36">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38" name="Content Placeholder 2"/>
          <p:cNvSpPr txBox="1">
            <a:spLocks/>
          </p:cNvSpPr>
          <p:nvPr/>
        </p:nvSpPr>
        <p:spPr>
          <a:xfrm>
            <a:off x="2214546" y="2357430"/>
            <a:ext cx="6357982" cy="78579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1200" b="0" i="0" u="none" strike="noStrike" kern="1200" cap="none" spc="0" normalizeH="0" baseline="0" noProof="0" smtClean="0">
                <a:ln>
                  <a:noFill/>
                </a:ln>
                <a:solidFill>
                  <a:srgbClr val="663300"/>
                </a:solidFill>
                <a:effectLst/>
                <a:uLnTx/>
                <a:uFillTx/>
                <a:latin typeface="Kristen ITC" pitchFamily="66" charset="0"/>
                <a:ea typeface="+mn-ea"/>
                <a:cs typeface="+mn-cs"/>
              </a:rPr>
              <a:t>Untuk mencari gradien garis tersebut , kamu tinggal menentukan gradien PR pada segitiga PQR. Dengan menggunakan perbandingan ordinat dan absis, akan diperoleh gradien garis yang melalui titik P dan R yaitu</a:t>
            </a:r>
            <a:endParaRPr kumimoji="0" lang="id-ID" sz="1200" b="0" i="0" u="none" strike="noStrike" kern="1200" cap="none" spc="0" normalizeH="0" baseline="0" noProof="0" dirty="0" smtClean="0">
              <a:ln>
                <a:noFill/>
              </a:ln>
              <a:solidFill>
                <a:srgbClr val="663300"/>
              </a:solidFill>
              <a:effectLst/>
              <a:uLnTx/>
              <a:uFillTx/>
              <a:latin typeface="Kristen ITC" pitchFamily="66" charset="0"/>
              <a:ea typeface="+mn-ea"/>
              <a:cs typeface="+mn-cs"/>
            </a:endParaRPr>
          </a:p>
        </p:txBody>
      </p:sp>
      <p:grpSp>
        <p:nvGrpSpPr>
          <p:cNvPr id="39" name="Group 38"/>
          <p:cNvGrpSpPr/>
          <p:nvPr/>
        </p:nvGrpSpPr>
        <p:grpSpPr>
          <a:xfrm>
            <a:off x="3214677" y="3429000"/>
            <a:ext cx="2392780" cy="1928822"/>
            <a:chOff x="2143128" y="3000376"/>
            <a:chExt cx="3214690" cy="2631047"/>
          </a:xfrm>
        </p:grpSpPr>
        <p:pic>
          <p:nvPicPr>
            <p:cNvPr id="40"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143128" y="3000376"/>
              <a:ext cx="2585766" cy="628971"/>
            </a:xfrm>
            <a:prstGeom prst="rect">
              <a:avLst/>
            </a:prstGeom>
            <a:noFill/>
            <a:ln w="9525">
              <a:noFill/>
              <a:miter lim="800000"/>
              <a:headEnd/>
              <a:tailEnd/>
            </a:ln>
          </p:spPr>
        </p:pic>
        <p:pic>
          <p:nvPicPr>
            <p:cNvPr id="41" name="Picture 3"/>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357564" y="3571875"/>
              <a:ext cx="628970" cy="628971"/>
            </a:xfrm>
            <a:prstGeom prst="rect">
              <a:avLst/>
            </a:prstGeom>
            <a:noFill/>
            <a:ln w="9525">
              <a:noFill/>
              <a:miter lim="800000"/>
              <a:headEnd/>
              <a:tailEnd/>
            </a:ln>
          </p:spPr>
        </p:pic>
        <p:pic>
          <p:nvPicPr>
            <p:cNvPr id="42" name="Picture 5"/>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357563" y="4286250"/>
              <a:ext cx="1118169" cy="628971"/>
            </a:xfrm>
            <a:prstGeom prst="rect">
              <a:avLst/>
            </a:prstGeom>
            <a:noFill/>
            <a:ln w="9525">
              <a:noFill/>
              <a:miter lim="800000"/>
              <a:headEnd/>
              <a:tailEnd/>
            </a:ln>
          </p:spPr>
        </p:pic>
        <p:pic>
          <p:nvPicPr>
            <p:cNvPr id="43" name="Picture 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357563" y="5013325"/>
              <a:ext cx="838627" cy="616547"/>
            </a:xfrm>
            <a:prstGeom prst="rect">
              <a:avLst/>
            </a:prstGeom>
            <a:noFill/>
            <a:ln w="9525">
              <a:noFill/>
              <a:miter lim="800000"/>
              <a:headEnd/>
              <a:tailEnd/>
            </a:ln>
          </p:spPr>
        </p:pic>
        <p:pic>
          <p:nvPicPr>
            <p:cNvPr id="44" name="Picture 11"/>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429125" y="5084763"/>
              <a:ext cx="349428" cy="546660"/>
            </a:xfrm>
            <a:prstGeom prst="rect">
              <a:avLst/>
            </a:prstGeom>
            <a:noFill/>
            <a:ln w="9525">
              <a:noFill/>
              <a:miter lim="800000"/>
              <a:headEnd/>
              <a:tailEnd/>
            </a:ln>
          </p:spPr>
        </p:pic>
        <p:pic>
          <p:nvPicPr>
            <p:cNvPr id="45" name="Picture 13"/>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5000625" y="5072063"/>
              <a:ext cx="357193" cy="559085"/>
            </a:xfrm>
            <a:prstGeom prst="rect">
              <a:avLst/>
            </a:prstGeom>
            <a:noFill/>
            <a:ln w="9525">
              <a:noFill/>
              <a:miter lim="800000"/>
              <a:headEnd/>
              <a:tailEnd/>
            </a:ln>
          </p:spPr>
        </p:pic>
      </p:grpSp>
      <p:sp>
        <p:nvSpPr>
          <p:cNvPr id="46" name="Bevel 45"/>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47" name="Rounded Rectangle 46">
            <a:hlinkClick r:id="rId14"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48" name="Rounded Rectangle 47">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49" name="Rounded Rectangle 48">
            <a:hlinkClick r:id="rId15"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50" name="Group 49"/>
          <p:cNvGrpSpPr/>
          <p:nvPr/>
        </p:nvGrpSpPr>
        <p:grpSpPr>
          <a:xfrm>
            <a:off x="0" y="785794"/>
            <a:ext cx="9144000" cy="714380"/>
            <a:chOff x="0" y="2000240"/>
            <a:chExt cx="9144000" cy="1714512"/>
          </a:xfrm>
        </p:grpSpPr>
        <p:sp>
          <p:nvSpPr>
            <p:cNvPr id="51" name="Bevel 50"/>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2" name="Bevel 51">
              <a:hlinkClick r:id="rId16"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3" name="Bevel 52">
              <a:hlinkClick r:id="rId17"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Bevel 53">
              <a:hlinkClick r:id="rId18"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55" name="Oval 54">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56" name="Right Arrow 55">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57" name="Right Arrow 56">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1+#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3"/>
                                        </p:tgtEl>
                                        <p:attrNameLst>
                                          <p:attrName>ppt_x</p:attrName>
                                        </p:attrNameLst>
                                      </p:cBhvr>
                                      <p:tavLst>
                                        <p:tav tm="0">
                                          <p:val>
                                            <p:strVal val="ppt_x"/>
                                          </p:val>
                                        </p:tav>
                                        <p:tav tm="100000">
                                          <p:val>
                                            <p:strVal val="0-ppt_w/2"/>
                                          </p:val>
                                        </p:tav>
                                      </p:tavLst>
                                    </p:anim>
                                    <p:anim calcmode="lin" valueType="num">
                                      <p:cBhvr additive="base">
                                        <p:cTn id="11" dur="5000"/>
                                        <p:tgtEl>
                                          <p:spTgt spid="13"/>
                                        </p:tgtEl>
                                        <p:attrNameLst>
                                          <p:attrName>ppt_y</p:attrName>
                                        </p:attrNameLst>
                                      </p:cBhvr>
                                      <p:tavLst>
                                        <p:tav tm="0">
                                          <p:val>
                                            <p:strVal val="ppt_y"/>
                                          </p:val>
                                        </p:tav>
                                        <p:tav tm="100000">
                                          <p:val>
                                            <p:strVal val="ppt_y"/>
                                          </p:val>
                                        </p:tav>
                                      </p:tavLst>
                                    </p:anim>
                                    <p:set>
                                      <p:cBhvr>
                                        <p:cTn id="12" dur="1" fill="hold">
                                          <p:stCondLst>
                                            <p:cond delay="4999"/>
                                          </p:stCondLst>
                                        </p:cTn>
                                        <p:tgtEl>
                                          <p:spTgt spid="13"/>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2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47"/>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48"/>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49"/>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7" grpId="0" animBg="1"/>
      <p:bldP spid="48" grpId="0" animBg="1"/>
      <p:bldP spid="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6" name="Group 5"/>
          <p:cNvGrpSpPr/>
          <p:nvPr/>
        </p:nvGrpSpPr>
        <p:grpSpPr>
          <a:xfrm>
            <a:off x="-285784" y="6429396"/>
            <a:ext cx="9715568" cy="428628"/>
            <a:chOff x="0" y="6000768"/>
            <a:chExt cx="9144000" cy="857232"/>
          </a:xfrm>
        </p:grpSpPr>
        <p:sp>
          <p:nvSpPr>
            <p:cNvPr id="7" name="Bevel 6"/>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8" name="Rectangle 7"/>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9" name="Rectangle 8"/>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0" name="Rectangle 9"/>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1" name="Rectangle 10"/>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2" name="Rectangle 11"/>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3" name="Group 12"/>
          <p:cNvGrpSpPr/>
          <p:nvPr/>
        </p:nvGrpSpPr>
        <p:grpSpPr>
          <a:xfrm>
            <a:off x="-285784" y="6357958"/>
            <a:ext cx="9715568" cy="500066"/>
            <a:chOff x="0" y="6000768"/>
            <a:chExt cx="9144000" cy="857232"/>
          </a:xfrm>
        </p:grpSpPr>
        <p:sp>
          <p:nvSpPr>
            <p:cNvPr id="14" name="Bevel 13"/>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5" name="Rectangle 14"/>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6" name="Rectangle 15"/>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7" name="Rectangle 16"/>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8" name="Rectangle 17"/>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9" name="Rectangle 18"/>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4" name="Rectangle 23">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5" name="Picture 2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26" name="Rectangle 2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Oval 36">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38" name="Content Placeholder 2"/>
          <p:cNvSpPr txBox="1">
            <a:spLocks/>
          </p:cNvSpPr>
          <p:nvPr/>
        </p:nvSpPr>
        <p:spPr>
          <a:xfrm>
            <a:off x="2143137" y="2371960"/>
            <a:ext cx="6357953" cy="107155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1200" b="0" i="0" u="none" strike="noStrike" kern="1200" cap="none" spc="0" normalizeH="0" baseline="0" noProof="0" smtClean="0">
                <a:ln>
                  <a:noFill/>
                </a:ln>
                <a:solidFill>
                  <a:srgbClr val="663300"/>
                </a:solidFill>
                <a:effectLst/>
                <a:uLnTx/>
                <a:uFillTx/>
                <a:latin typeface="Kristen ITC" pitchFamily="66" charset="0"/>
                <a:ea typeface="+mn-ea"/>
                <a:cs typeface="+mn-cs"/>
              </a:rPr>
              <a:t>Jadi gradien garis yang melalui P(1,3) dan R(7,6) adalah . Dari uraian tersebut diperoleh rumus umum untuk,mencari gradien pada garis yang melalui dua titik sbagai berikut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d-ID" sz="1200" b="0" i="0" u="none" strike="noStrike" kern="1200" cap="none" spc="0" normalizeH="0" baseline="0" noProof="0" dirty="0" smtClean="0">
              <a:ln>
                <a:noFill/>
              </a:ln>
              <a:solidFill>
                <a:srgbClr val="663300"/>
              </a:solidFill>
              <a:effectLst/>
              <a:uLnTx/>
              <a:uFillTx/>
              <a:latin typeface="Kristen ITC" pitchFamily="66" charset="0"/>
              <a:ea typeface="+mn-ea"/>
              <a:cs typeface="+mn-cs"/>
            </a:endParaRPr>
          </a:p>
        </p:txBody>
      </p:sp>
      <p:pic>
        <p:nvPicPr>
          <p:cNvPr id="39"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572264" y="2300507"/>
            <a:ext cx="100388" cy="336779"/>
          </a:xfrm>
          <a:prstGeom prst="rect">
            <a:avLst/>
          </a:prstGeom>
          <a:noFill/>
          <a:ln w="9525">
            <a:noFill/>
            <a:miter lim="800000"/>
            <a:headEnd/>
            <a:tailEnd/>
          </a:ln>
        </p:spPr>
      </p:pic>
      <p:pic>
        <p:nvPicPr>
          <p:cNvPr id="40" name="Picture 3"/>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071934" y="3157763"/>
            <a:ext cx="1204661" cy="414113"/>
          </a:xfrm>
          <a:prstGeom prst="rect">
            <a:avLst/>
          </a:prstGeom>
          <a:noFill/>
          <a:ln w="9525">
            <a:noFill/>
            <a:miter lim="800000"/>
            <a:headEnd/>
            <a:tailEnd/>
          </a:ln>
        </p:spPr>
      </p:pic>
      <p:sp>
        <p:nvSpPr>
          <p:cNvPr id="41" name="Bevel 40"/>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42" name="Rounded Rectangle 41">
            <a:hlinkClick r:id="rId10"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43" name="Rounded Rectangle 42">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44" name="Rounded Rectangle 43">
            <a:hlinkClick r:id="rId11"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45" name="Group 44"/>
          <p:cNvGrpSpPr/>
          <p:nvPr/>
        </p:nvGrpSpPr>
        <p:grpSpPr>
          <a:xfrm>
            <a:off x="0" y="785794"/>
            <a:ext cx="9144000" cy="714380"/>
            <a:chOff x="0" y="2000240"/>
            <a:chExt cx="9144000" cy="1714512"/>
          </a:xfrm>
        </p:grpSpPr>
        <p:sp>
          <p:nvSpPr>
            <p:cNvPr id="46" name="Bevel 45"/>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7" name="Bevel 46">
              <a:hlinkClick r:id="rId12"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8" name="Bevel 47">
              <a:hlinkClick r:id="rId13"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9" name="Bevel 48">
              <a:hlinkClick r:id="rId14"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50" name="Oval 49">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51" name="Right Arrow 50">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52" name="Right Arrow 51">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1+#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3"/>
                                        </p:tgtEl>
                                        <p:attrNameLst>
                                          <p:attrName>ppt_x</p:attrName>
                                        </p:attrNameLst>
                                      </p:cBhvr>
                                      <p:tavLst>
                                        <p:tav tm="0">
                                          <p:val>
                                            <p:strVal val="ppt_x"/>
                                          </p:val>
                                        </p:tav>
                                        <p:tav tm="100000">
                                          <p:val>
                                            <p:strVal val="0-ppt_w/2"/>
                                          </p:val>
                                        </p:tav>
                                      </p:tavLst>
                                    </p:anim>
                                    <p:anim calcmode="lin" valueType="num">
                                      <p:cBhvr additive="base">
                                        <p:cTn id="11" dur="5000"/>
                                        <p:tgtEl>
                                          <p:spTgt spid="13"/>
                                        </p:tgtEl>
                                        <p:attrNameLst>
                                          <p:attrName>ppt_y</p:attrName>
                                        </p:attrNameLst>
                                      </p:cBhvr>
                                      <p:tavLst>
                                        <p:tav tm="0">
                                          <p:val>
                                            <p:strVal val="ppt_y"/>
                                          </p:val>
                                        </p:tav>
                                        <p:tav tm="100000">
                                          <p:val>
                                            <p:strVal val="ppt_y"/>
                                          </p:val>
                                        </p:tav>
                                      </p:tavLst>
                                    </p:anim>
                                    <p:set>
                                      <p:cBhvr>
                                        <p:cTn id="12" dur="1" fill="hold">
                                          <p:stCondLst>
                                            <p:cond delay="4999"/>
                                          </p:stCondLst>
                                        </p:cTn>
                                        <p:tgtEl>
                                          <p:spTgt spid="13"/>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2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42"/>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43"/>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44"/>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2" grpId="0" animBg="1"/>
      <p:bldP spid="4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6" name="Group 5"/>
          <p:cNvGrpSpPr/>
          <p:nvPr/>
        </p:nvGrpSpPr>
        <p:grpSpPr>
          <a:xfrm>
            <a:off x="-285784" y="6429396"/>
            <a:ext cx="9715568" cy="428628"/>
            <a:chOff x="0" y="6000768"/>
            <a:chExt cx="9144000" cy="857232"/>
          </a:xfrm>
        </p:grpSpPr>
        <p:sp>
          <p:nvSpPr>
            <p:cNvPr id="7" name="Bevel 6"/>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8" name="Rectangle 7"/>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9" name="Rectangle 8"/>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0" name="Rectangle 9"/>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1" name="Rectangle 10"/>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2" name="Rectangle 11"/>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3" name="Group 12"/>
          <p:cNvGrpSpPr/>
          <p:nvPr/>
        </p:nvGrpSpPr>
        <p:grpSpPr>
          <a:xfrm>
            <a:off x="-285784" y="6357958"/>
            <a:ext cx="9715568" cy="500066"/>
            <a:chOff x="0" y="6000768"/>
            <a:chExt cx="9144000" cy="857232"/>
          </a:xfrm>
        </p:grpSpPr>
        <p:sp>
          <p:nvSpPr>
            <p:cNvPr id="14" name="Bevel 13"/>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5" name="Rectangle 14"/>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6" name="Rectangle 15"/>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7" name="Rectangle 16"/>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8" name="Rectangle 17"/>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9" name="Rectangle 18"/>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4" name="Rectangle 23">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5" name="Picture 2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26" name="Rectangle 2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Oval 36">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38" name="Title 1"/>
          <p:cNvSpPr txBox="1">
            <a:spLocks/>
          </p:cNvSpPr>
          <p:nvPr/>
        </p:nvSpPr>
        <p:spPr>
          <a:xfrm>
            <a:off x="3214703" y="2082796"/>
            <a:ext cx="3614734" cy="4889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1200" b="0" i="0" u="none" strike="noStrike" kern="1200" cap="none" spc="0" normalizeH="0" baseline="0" noProof="0" smtClean="0">
                <a:ln>
                  <a:noFill/>
                </a:ln>
                <a:solidFill>
                  <a:srgbClr val="663300"/>
                </a:solidFill>
                <a:effectLst/>
                <a:uLnTx/>
                <a:uFillTx/>
                <a:latin typeface="Kristen ITC" pitchFamily="66" charset="0"/>
                <a:ea typeface="+mj-ea"/>
                <a:cs typeface="+mj-cs"/>
              </a:rPr>
              <a:t>Gradien garis sejajar dengan sumbu x</a:t>
            </a:r>
            <a:endParaRPr kumimoji="0" lang="id-ID" sz="1200" b="0" i="0" u="none" strike="noStrike" kern="1200" cap="none" spc="0" normalizeH="0" baseline="0" noProof="0" dirty="0" smtClean="0">
              <a:ln>
                <a:noFill/>
              </a:ln>
              <a:solidFill>
                <a:srgbClr val="663300"/>
              </a:solidFill>
              <a:effectLst/>
              <a:uLnTx/>
              <a:uFillTx/>
              <a:latin typeface="Kristen ITC" pitchFamily="66" charset="0"/>
              <a:ea typeface="+mj-ea"/>
              <a:cs typeface="+mj-cs"/>
            </a:endParaRPr>
          </a:p>
        </p:txBody>
      </p:sp>
      <p:grpSp>
        <p:nvGrpSpPr>
          <p:cNvPr id="39" name="Group 38"/>
          <p:cNvGrpSpPr/>
          <p:nvPr/>
        </p:nvGrpSpPr>
        <p:grpSpPr>
          <a:xfrm>
            <a:off x="2714637" y="2714640"/>
            <a:ext cx="4357693" cy="2786062"/>
            <a:chOff x="954881" y="1000125"/>
            <a:chExt cx="7117557" cy="5286375"/>
          </a:xfrm>
        </p:grpSpPr>
        <p:cxnSp>
          <p:nvCxnSpPr>
            <p:cNvPr id="40" name="Straight Arrow Connector 39"/>
            <p:cNvCxnSpPr/>
            <p:nvPr/>
          </p:nvCxnSpPr>
          <p:spPr>
            <a:xfrm rot="10800000" flipV="1">
              <a:off x="1071563" y="3859213"/>
              <a:ext cx="6929437"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41" name="TextBox 10"/>
            <p:cNvSpPr txBox="1">
              <a:spLocks noChangeArrowheads="1"/>
            </p:cNvSpPr>
            <p:nvPr/>
          </p:nvSpPr>
          <p:spPr bwMode="auto">
            <a:xfrm>
              <a:off x="954881" y="3908424"/>
              <a:ext cx="3383776" cy="467189"/>
            </a:xfrm>
            <a:prstGeom prst="rect">
              <a:avLst/>
            </a:prstGeom>
            <a:noFill/>
            <a:ln w="9525">
              <a:noFill/>
              <a:miter lim="800000"/>
              <a:headEnd/>
              <a:tailEnd/>
            </a:ln>
          </p:spPr>
          <p:txBody>
            <a:bodyPr wrap="square">
              <a:spAutoFit/>
            </a:bodyPr>
            <a:lstStyle/>
            <a:p>
              <a:r>
                <a:rPr lang="id-ID" sz="1000" dirty="0">
                  <a:solidFill>
                    <a:srgbClr val="003300"/>
                  </a:solidFill>
                </a:rPr>
                <a:t>-6       -5       -4       -3       </a:t>
              </a:r>
              <a:r>
                <a:rPr lang="id-ID" sz="1000" dirty="0" smtClean="0">
                  <a:solidFill>
                    <a:srgbClr val="003300"/>
                  </a:solidFill>
                </a:rPr>
                <a:t>-2      -1           </a:t>
              </a:r>
              <a:endParaRPr lang="id-ID" sz="1000" dirty="0">
                <a:solidFill>
                  <a:srgbClr val="003300"/>
                </a:solidFill>
              </a:endParaRPr>
            </a:p>
          </p:txBody>
        </p:sp>
        <p:sp>
          <p:nvSpPr>
            <p:cNvPr id="42" name="TextBox 8"/>
            <p:cNvSpPr txBox="1">
              <a:spLocks noChangeArrowheads="1"/>
            </p:cNvSpPr>
            <p:nvPr/>
          </p:nvSpPr>
          <p:spPr bwMode="auto">
            <a:xfrm>
              <a:off x="4214813" y="3119438"/>
              <a:ext cx="214312" cy="400110"/>
            </a:xfrm>
            <a:prstGeom prst="rect">
              <a:avLst/>
            </a:prstGeom>
            <a:noFill/>
            <a:ln w="9525">
              <a:noFill/>
              <a:miter lim="800000"/>
              <a:headEnd/>
              <a:tailEnd/>
            </a:ln>
          </p:spPr>
          <p:txBody>
            <a:bodyPr>
              <a:spAutoFit/>
            </a:bodyPr>
            <a:lstStyle/>
            <a:p>
              <a:r>
                <a:rPr lang="id-ID" sz="1000">
                  <a:solidFill>
                    <a:srgbClr val="003300"/>
                  </a:solidFill>
                </a:rPr>
                <a:t>2</a:t>
              </a:r>
            </a:p>
            <a:p>
              <a:endParaRPr lang="id-ID" sz="1000">
                <a:solidFill>
                  <a:srgbClr val="003300"/>
                </a:solidFill>
              </a:endParaRPr>
            </a:p>
          </p:txBody>
        </p:sp>
        <p:sp>
          <p:nvSpPr>
            <p:cNvPr id="43" name="TextBox 14"/>
            <p:cNvSpPr txBox="1">
              <a:spLocks noChangeArrowheads="1"/>
            </p:cNvSpPr>
            <p:nvPr/>
          </p:nvSpPr>
          <p:spPr bwMode="auto">
            <a:xfrm>
              <a:off x="4143375" y="4187825"/>
              <a:ext cx="500063" cy="1169551"/>
            </a:xfrm>
            <a:prstGeom prst="rect">
              <a:avLst/>
            </a:prstGeom>
            <a:noFill/>
            <a:ln w="9525">
              <a:noFill/>
              <a:miter lim="800000"/>
              <a:headEnd/>
              <a:tailEnd/>
            </a:ln>
          </p:spPr>
          <p:txBody>
            <a:bodyPr>
              <a:spAutoFit/>
            </a:bodyPr>
            <a:lstStyle/>
            <a:p>
              <a:r>
                <a:rPr lang="id-ID" sz="1000">
                  <a:solidFill>
                    <a:srgbClr val="003300"/>
                  </a:solidFill>
                </a:rPr>
                <a:t>-1</a:t>
              </a:r>
            </a:p>
            <a:p>
              <a:endParaRPr lang="id-ID" sz="1000">
                <a:solidFill>
                  <a:srgbClr val="003300"/>
                </a:solidFill>
              </a:endParaRPr>
            </a:p>
            <a:p>
              <a:r>
                <a:rPr lang="id-ID" sz="1000">
                  <a:solidFill>
                    <a:srgbClr val="003300"/>
                  </a:solidFill>
                </a:rPr>
                <a:t>-2</a:t>
              </a:r>
            </a:p>
            <a:p>
              <a:endParaRPr lang="id-ID" sz="1000">
                <a:solidFill>
                  <a:srgbClr val="003300"/>
                </a:solidFill>
              </a:endParaRPr>
            </a:p>
            <a:p>
              <a:r>
                <a:rPr lang="id-ID" sz="1000">
                  <a:solidFill>
                    <a:srgbClr val="003300"/>
                  </a:solidFill>
                </a:rPr>
                <a:t>-3</a:t>
              </a:r>
            </a:p>
            <a:p>
              <a:endParaRPr lang="id-ID" sz="1000">
                <a:solidFill>
                  <a:srgbClr val="003300"/>
                </a:solidFill>
              </a:endParaRPr>
            </a:p>
            <a:p>
              <a:r>
                <a:rPr lang="id-ID" sz="1000">
                  <a:solidFill>
                    <a:srgbClr val="003300"/>
                  </a:solidFill>
                </a:rPr>
                <a:t>-4</a:t>
              </a:r>
            </a:p>
          </p:txBody>
        </p:sp>
        <p:sp>
          <p:nvSpPr>
            <p:cNvPr id="44" name="TextBox 13"/>
            <p:cNvSpPr txBox="1">
              <a:spLocks noChangeArrowheads="1"/>
            </p:cNvSpPr>
            <p:nvPr/>
          </p:nvSpPr>
          <p:spPr bwMode="auto">
            <a:xfrm>
              <a:off x="4786312" y="3902075"/>
              <a:ext cx="1500187" cy="467189"/>
            </a:xfrm>
            <a:prstGeom prst="rect">
              <a:avLst/>
            </a:prstGeom>
            <a:noFill/>
            <a:ln w="9525">
              <a:noFill/>
              <a:miter lim="800000"/>
              <a:headEnd/>
              <a:tailEnd/>
            </a:ln>
          </p:spPr>
          <p:txBody>
            <a:bodyPr wrap="square">
              <a:spAutoFit/>
            </a:bodyPr>
            <a:lstStyle/>
            <a:p>
              <a:r>
                <a:rPr lang="id-ID" sz="1000" dirty="0" smtClean="0">
                  <a:solidFill>
                    <a:srgbClr val="003300"/>
                  </a:solidFill>
                </a:rPr>
                <a:t>1           3    </a:t>
              </a:r>
              <a:endParaRPr lang="id-ID" sz="1000" dirty="0">
                <a:solidFill>
                  <a:srgbClr val="003300"/>
                </a:solidFill>
              </a:endParaRPr>
            </a:p>
          </p:txBody>
        </p:sp>
        <p:cxnSp>
          <p:nvCxnSpPr>
            <p:cNvPr id="45" name="Straight Connector 44"/>
            <p:cNvCxnSpPr/>
            <p:nvPr/>
          </p:nvCxnSpPr>
          <p:spPr>
            <a:xfrm rot="5400000" flipH="1" flipV="1">
              <a:off x="2501106" y="3858419"/>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46" name="Straight Connector 45"/>
            <p:cNvCxnSpPr/>
            <p:nvPr/>
          </p:nvCxnSpPr>
          <p:spPr>
            <a:xfrm rot="5400000" flipH="1" flipV="1">
              <a:off x="4856956" y="3829844"/>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47" name="Straight Connector 46"/>
            <p:cNvCxnSpPr/>
            <p:nvPr/>
          </p:nvCxnSpPr>
          <p:spPr>
            <a:xfrm rot="5400000" flipH="1" flipV="1">
              <a:off x="3001169" y="3858419"/>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48" name="Straight Connector 47"/>
            <p:cNvCxnSpPr/>
            <p:nvPr/>
          </p:nvCxnSpPr>
          <p:spPr>
            <a:xfrm rot="5400000" flipH="1" flipV="1">
              <a:off x="3501231" y="3858419"/>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49" name="Straight Connector 48"/>
            <p:cNvCxnSpPr/>
            <p:nvPr/>
          </p:nvCxnSpPr>
          <p:spPr>
            <a:xfrm rot="5400000" flipH="1" flipV="1">
              <a:off x="4001294" y="3858419"/>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0" name="Straight Connector 49"/>
            <p:cNvCxnSpPr/>
            <p:nvPr/>
          </p:nvCxnSpPr>
          <p:spPr>
            <a:xfrm rot="5400000" flipH="1" flipV="1">
              <a:off x="5285581" y="3829844"/>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1" name="Straight Connector 50"/>
            <p:cNvCxnSpPr/>
            <p:nvPr/>
          </p:nvCxnSpPr>
          <p:spPr>
            <a:xfrm rot="5400000" flipH="1" flipV="1">
              <a:off x="5714206" y="3829844"/>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2" name="Straight Connector 51"/>
            <p:cNvCxnSpPr/>
            <p:nvPr/>
          </p:nvCxnSpPr>
          <p:spPr>
            <a:xfrm rot="5400000" flipH="1" flipV="1">
              <a:off x="6071394" y="3829844"/>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3" name="Straight Connector 52"/>
            <p:cNvCxnSpPr/>
            <p:nvPr/>
          </p:nvCxnSpPr>
          <p:spPr>
            <a:xfrm>
              <a:off x="4429125" y="2259013"/>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4" name="Straight Connector 53"/>
            <p:cNvCxnSpPr/>
            <p:nvPr/>
          </p:nvCxnSpPr>
          <p:spPr>
            <a:xfrm>
              <a:off x="4429125" y="2687638"/>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5" name="Straight Connector 54"/>
            <p:cNvCxnSpPr/>
            <p:nvPr/>
          </p:nvCxnSpPr>
          <p:spPr>
            <a:xfrm>
              <a:off x="4429125" y="3116263"/>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6" name="Straight Connector 55"/>
            <p:cNvCxnSpPr/>
            <p:nvPr/>
          </p:nvCxnSpPr>
          <p:spPr>
            <a:xfrm>
              <a:off x="4429125" y="3544888"/>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7" name="Straight Connector 56"/>
            <p:cNvCxnSpPr/>
            <p:nvPr/>
          </p:nvCxnSpPr>
          <p:spPr>
            <a:xfrm>
              <a:off x="4429125" y="4329113"/>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8" name="Straight Connector 57"/>
            <p:cNvCxnSpPr/>
            <p:nvPr/>
          </p:nvCxnSpPr>
          <p:spPr>
            <a:xfrm>
              <a:off x="4429125" y="4757738"/>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9" name="Straight Connector 58"/>
            <p:cNvCxnSpPr/>
            <p:nvPr/>
          </p:nvCxnSpPr>
          <p:spPr>
            <a:xfrm>
              <a:off x="4429125" y="5186363"/>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4429125" y="5614988"/>
              <a:ext cx="142875" cy="1587"/>
            </a:xfrm>
            <a:prstGeom prst="line">
              <a:avLst/>
            </a:prstGeom>
          </p:spPr>
          <p:style>
            <a:lnRef idx="3">
              <a:schemeClr val="accent2"/>
            </a:lnRef>
            <a:fillRef idx="0">
              <a:schemeClr val="accent2"/>
            </a:fillRef>
            <a:effectRef idx="2">
              <a:schemeClr val="accent2"/>
            </a:effectRef>
            <a:fontRef idx="minor">
              <a:schemeClr val="tx1"/>
            </a:fontRef>
          </p:style>
        </p:cxnSp>
        <p:sp>
          <p:nvSpPr>
            <p:cNvPr id="61" name="TextBox 107"/>
            <p:cNvSpPr txBox="1">
              <a:spLocks noChangeArrowheads="1"/>
            </p:cNvSpPr>
            <p:nvPr/>
          </p:nvSpPr>
          <p:spPr bwMode="auto">
            <a:xfrm>
              <a:off x="7858125" y="3902075"/>
              <a:ext cx="214313" cy="246221"/>
            </a:xfrm>
            <a:prstGeom prst="rect">
              <a:avLst/>
            </a:prstGeom>
            <a:noFill/>
            <a:ln w="9525">
              <a:noFill/>
              <a:miter lim="800000"/>
              <a:headEnd/>
              <a:tailEnd/>
            </a:ln>
          </p:spPr>
          <p:txBody>
            <a:bodyPr>
              <a:spAutoFit/>
            </a:bodyPr>
            <a:lstStyle/>
            <a:p>
              <a:r>
                <a:rPr lang="id-ID" sz="1000">
                  <a:solidFill>
                    <a:srgbClr val="663300"/>
                  </a:solidFill>
                  <a:latin typeface="Kristen ITC" pitchFamily="66" charset="0"/>
                </a:rPr>
                <a:t>x</a:t>
              </a:r>
            </a:p>
          </p:txBody>
        </p:sp>
        <p:cxnSp>
          <p:nvCxnSpPr>
            <p:cNvPr id="62" name="Straight Connector 61"/>
            <p:cNvCxnSpPr/>
            <p:nvPr/>
          </p:nvCxnSpPr>
          <p:spPr>
            <a:xfrm rot="5400000" flipH="1" flipV="1">
              <a:off x="2001044" y="3858419"/>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rot="5400000" flipH="1" flipV="1">
              <a:off x="1500981" y="3858419"/>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64" name="Straight Connector 63"/>
            <p:cNvCxnSpPr/>
            <p:nvPr/>
          </p:nvCxnSpPr>
          <p:spPr>
            <a:xfrm rot="5400000" flipH="1" flipV="1">
              <a:off x="6573044" y="3858419"/>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65" name="Straight Connector 64"/>
            <p:cNvCxnSpPr/>
            <p:nvPr/>
          </p:nvCxnSpPr>
          <p:spPr>
            <a:xfrm rot="5400000" flipH="1" flipV="1">
              <a:off x="7071519" y="3858419"/>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66" name="Straight Connector 65"/>
            <p:cNvCxnSpPr/>
            <p:nvPr/>
          </p:nvCxnSpPr>
          <p:spPr>
            <a:xfrm rot="5400000">
              <a:off x="5426869" y="3501231"/>
              <a:ext cx="717550" cy="1588"/>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4438650" y="1643063"/>
              <a:ext cx="133350"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68" name="Straight Connector 67"/>
            <p:cNvCxnSpPr/>
            <p:nvPr/>
          </p:nvCxnSpPr>
          <p:spPr>
            <a:xfrm>
              <a:off x="4438650" y="1928813"/>
              <a:ext cx="133350"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69" name="Straight Connector 68"/>
            <p:cNvCxnSpPr/>
            <p:nvPr/>
          </p:nvCxnSpPr>
          <p:spPr>
            <a:xfrm rot="5400000" flipH="1" flipV="1">
              <a:off x="7500144" y="3858419"/>
              <a:ext cx="142875" cy="1587"/>
            </a:xfrm>
            <a:prstGeom prst="line">
              <a:avLst/>
            </a:prstGeom>
          </p:spPr>
          <p:style>
            <a:lnRef idx="3">
              <a:schemeClr val="accent2"/>
            </a:lnRef>
            <a:fillRef idx="0">
              <a:schemeClr val="accent2"/>
            </a:fillRef>
            <a:effectRef idx="2">
              <a:schemeClr val="accent2"/>
            </a:effectRef>
            <a:fontRef idx="minor">
              <a:schemeClr val="tx1"/>
            </a:fontRef>
          </p:style>
        </p:cxnSp>
        <p:sp>
          <p:nvSpPr>
            <p:cNvPr id="70" name="TextBox 107"/>
            <p:cNvSpPr txBox="1">
              <a:spLocks noChangeArrowheads="1"/>
            </p:cNvSpPr>
            <p:nvPr/>
          </p:nvSpPr>
          <p:spPr bwMode="auto">
            <a:xfrm>
              <a:off x="3429000" y="2774950"/>
              <a:ext cx="214313" cy="246221"/>
            </a:xfrm>
            <a:prstGeom prst="rect">
              <a:avLst/>
            </a:prstGeom>
            <a:noFill/>
            <a:ln w="9525">
              <a:noFill/>
              <a:miter lim="800000"/>
              <a:headEnd/>
              <a:tailEnd/>
            </a:ln>
          </p:spPr>
          <p:txBody>
            <a:bodyPr>
              <a:spAutoFit/>
            </a:bodyPr>
            <a:lstStyle/>
            <a:p>
              <a:r>
                <a:rPr lang="id-ID" sz="1000" dirty="0">
                  <a:solidFill>
                    <a:srgbClr val="663300"/>
                  </a:solidFill>
                  <a:latin typeface="Kristen ITC" pitchFamily="66" charset="0"/>
                </a:rPr>
                <a:t>A</a:t>
              </a:r>
            </a:p>
          </p:txBody>
        </p:sp>
        <p:sp>
          <p:nvSpPr>
            <p:cNvPr id="71" name="TextBox 107"/>
            <p:cNvSpPr txBox="1">
              <a:spLocks noChangeArrowheads="1"/>
            </p:cNvSpPr>
            <p:nvPr/>
          </p:nvSpPr>
          <p:spPr bwMode="auto">
            <a:xfrm>
              <a:off x="5643563" y="2773363"/>
              <a:ext cx="214312" cy="246221"/>
            </a:xfrm>
            <a:prstGeom prst="rect">
              <a:avLst/>
            </a:prstGeom>
            <a:noFill/>
            <a:ln w="9525">
              <a:noFill/>
              <a:miter lim="800000"/>
              <a:headEnd/>
              <a:tailEnd/>
            </a:ln>
          </p:spPr>
          <p:txBody>
            <a:bodyPr>
              <a:spAutoFit/>
            </a:bodyPr>
            <a:lstStyle/>
            <a:p>
              <a:r>
                <a:rPr lang="id-ID" sz="1000">
                  <a:solidFill>
                    <a:srgbClr val="663300"/>
                  </a:solidFill>
                  <a:latin typeface="Kristen ITC" pitchFamily="66" charset="0"/>
                </a:rPr>
                <a:t>B</a:t>
              </a:r>
            </a:p>
          </p:txBody>
        </p:sp>
        <p:cxnSp>
          <p:nvCxnSpPr>
            <p:cNvPr id="72" name="Straight Arrow Connector 71"/>
            <p:cNvCxnSpPr/>
            <p:nvPr/>
          </p:nvCxnSpPr>
          <p:spPr>
            <a:xfrm rot="5400000" flipH="1" flipV="1">
              <a:off x="1858169" y="3642519"/>
              <a:ext cx="5286375" cy="1587"/>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73" name="Straight Arrow Connector 72"/>
            <p:cNvCxnSpPr/>
            <p:nvPr/>
          </p:nvCxnSpPr>
          <p:spPr>
            <a:xfrm>
              <a:off x="2571750" y="3143250"/>
              <a:ext cx="4429125" cy="1588"/>
            </a:xfrm>
            <a:prstGeom prst="straightConnector1">
              <a:avLst/>
            </a:prstGeom>
            <a:ln>
              <a:solidFill>
                <a:srgbClr val="663300"/>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74" name="Straight Connector 73"/>
            <p:cNvCxnSpPr/>
            <p:nvPr/>
          </p:nvCxnSpPr>
          <p:spPr>
            <a:xfrm rot="5400000">
              <a:off x="3213894" y="3501231"/>
              <a:ext cx="717550" cy="1588"/>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sp>
          <p:nvSpPr>
            <p:cNvPr id="75" name="TextBox 107"/>
            <p:cNvSpPr txBox="1">
              <a:spLocks noChangeArrowheads="1"/>
            </p:cNvSpPr>
            <p:nvPr/>
          </p:nvSpPr>
          <p:spPr bwMode="auto">
            <a:xfrm>
              <a:off x="4572000" y="1071563"/>
              <a:ext cx="214313" cy="246221"/>
            </a:xfrm>
            <a:prstGeom prst="rect">
              <a:avLst/>
            </a:prstGeom>
            <a:noFill/>
            <a:ln w="9525">
              <a:noFill/>
              <a:miter lim="800000"/>
              <a:headEnd/>
              <a:tailEnd/>
            </a:ln>
          </p:spPr>
          <p:txBody>
            <a:bodyPr>
              <a:spAutoFit/>
            </a:bodyPr>
            <a:lstStyle/>
            <a:p>
              <a:r>
                <a:rPr lang="id-ID" sz="1000">
                  <a:solidFill>
                    <a:srgbClr val="663300"/>
                  </a:solidFill>
                  <a:latin typeface="Kristen ITC" pitchFamily="66" charset="0"/>
                </a:rPr>
                <a:t>y</a:t>
              </a:r>
            </a:p>
          </p:txBody>
        </p:sp>
        <p:sp>
          <p:nvSpPr>
            <p:cNvPr id="76" name="TextBox 107"/>
            <p:cNvSpPr txBox="1">
              <a:spLocks noChangeArrowheads="1"/>
            </p:cNvSpPr>
            <p:nvPr/>
          </p:nvSpPr>
          <p:spPr bwMode="auto">
            <a:xfrm>
              <a:off x="6715125" y="3201988"/>
              <a:ext cx="214313" cy="246221"/>
            </a:xfrm>
            <a:prstGeom prst="rect">
              <a:avLst/>
            </a:prstGeom>
            <a:noFill/>
            <a:ln w="9525">
              <a:noFill/>
              <a:miter lim="800000"/>
              <a:headEnd/>
              <a:tailEnd/>
            </a:ln>
          </p:spPr>
          <p:txBody>
            <a:bodyPr>
              <a:spAutoFit/>
            </a:bodyPr>
            <a:lstStyle/>
            <a:p>
              <a:r>
                <a:rPr lang="id-ID" sz="1000">
                  <a:solidFill>
                    <a:srgbClr val="663300"/>
                  </a:solidFill>
                  <a:latin typeface="Kristen ITC" pitchFamily="66" charset="0"/>
                </a:rPr>
                <a:t>k</a:t>
              </a:r>
            </a:p>
          </p:txBody>
        </p:sp>
      </p:grpSp>
      <p:sp>
        <p:nvSpPr>
          <p:cNvPr id="77" name="Bevel 76"/>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78" name="Rounded Rectangle 77">
            <a:hlinkClick r:id="rId8"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79" name="Rounded Rectangle 78">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80" name="Rounded Rectangle 79">
            <a:hlinkClick r:id="rId9"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86" name="Group 85"/>
          <p:cNvGrpSpPr/>
          <p:nvPr/>
        </p:nvGrpSpPr>
        <p:grpSpPr>
          <a:xfrm>
            <a:off x="0" y="785794"/>
            <a:ext cx="9144000" cy="714380"/>
            <a:chOff x="0" y="2000240"/>
            <a:chExt cx="9144000" cy="1714512"/>
          </a:xfrm>
        </p:grpSpPr>
        <p:sp>
          <p:nvSpPr>
            <p:cNvPr id="87" name="Bevel 86"/>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8" name="Bevel 87">
              <a:hlinkClick r:id="rId10"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9" name="Bevel 88">
              <a:hlinkClick r:id="rId11"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0" name="Bevel 89">
              <a:hlinkClick r:id="rId12"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91" name="Oval 90">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92" name="Right Arrow 91">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93" name="Right Arrow 92">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1+#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3"/>
                                        </p:tgtEl>
                                        <p:attrNameLst>
                                          <p:attrName>ppt_x</p:attrName>
                                        </p:attrNameLst>
                                      </p:cBhvr>
                                      <p:tavLst>
                                        <p:tav tm="0">
                                          <p:val>
                                            <p:strVal val="ppt_x"/>
                                          </p:val>
                                        </p:tav>
                                        <p:tav tm="100000">
                                          <p:val>
                                            <p:strVal val="0-ppt_w/2"/>
                                          </p:val>
                                        </p:tav>
                                      </p:tavLst>
                                    </p:anim>
                                    <p:anim calcmode="lin" valueType="num">
                                      <p:cBhvr additive="base">
                                        <p:cTn id="11" dur="5000"/>
                                        <p:tgtEl>
                                          <p:spTgt spid="13"/>
                                        </p:tgtEl>
                                        <p:attrNameLst>
                                          <p:attrName>ppt_y</p:attrName>
                                        </p:attrNameLst>
                                      </p:cBhvr>
                                      <p:tavLst>
                                        <p:tav tm="0">
                                          <p:val>
                                            <p:strVal val="ppt_y"/>
                                          </p:val>
                                        </p:tav>
                                        <p:tav tm="100000">
                                          <p:val>
                                            <p:strVal val="ppt_y"/>
                                          </p:val>
                                        </p:tav>
                                      </p:tavLst>
                                    </p:anim>
                                    <p:set>
                                      <p:cBhvr>
                                        <p:cTn id="12" dur="1" fill="hold">
                                          <p:stCondLst>
                                            <p:cond delay="4999"/>
                                          </p:stCondLst>
                                        </p:cTn>
                                        <p:tgtEl>
                                          <p:spTgt spid="13"/>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2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78"/>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79"/>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80"/>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8" grpId="0" animBg="1"/>
      <p:bldP spid="79" grpId="0" animBg="1"/>
      <p:bldP spid="8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6" name="Group 5"/>
          <p:cNvGrpSpPr/>
          <p:nvPr/>
        </p:nvGrpSpPr>
        <p:grpSpPr>
          <a:xfrm>
            <a:off x="-285784" y="6429396"/>
            <a:ext cx="9715568" cy="428628"/>
            <a:chOff x="0" y="6000768"/>
            <a:chExt cx="9144000" cy="857232"/>
          </a:xfrm>
        </p:grpSpPr>
        <p:sp>
          <p:nvSpPr>
            <p:cNvPr id="7" name="Bevel 6"/>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8" name="Rectangle 7"/>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9" name="Rectangle 8"/>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0" name="Rectangle 9"/>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1" name="Rectangle 10"/>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2" name="Rectangle 11"/>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3" name="Group 12"/>
          <p:cNvGrpSpPr/>
          <p:nvPr/>
        </p:nvGrpSpPr>
        <p:grpSpPr>
          <a:xfrm>
            <a:off x="-285784" y="6357958"/>
            <a:ext cx="9715568" cy="500066"/>
            <a:chOff x="0" y="6000768"/>
            <a:chExt cx="9144000" cy="857232"/>
          </a:xfrm>
        </p:grpSpPr>
        <p:sp>
          <p:nvSpPr>
            <p:cNvPr id="14" name="Bevel 13"/>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5" name="Rectangle 14"/>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6" name="Rectangle 15"/>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7" name="Rectangle 16"/>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8" name="Rectangle 17"/>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9" name="Rectangle 18"/>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4" name="Rectangle 23">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5" name="Picture 2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26" name="Rectangle 2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Oval 36">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38" name="Content Placeholder 2"/>
          <p:cNvSpPr txBox="1">
            <a:spLocks/>
          </p:cNvSpPr>
          <p:nvPr/>
        </p:nvSpPr>
        <p:spPr>
          <a:xfrm>
            <a:off x="2643174" y="2714633"/>
            <a:ext cx="4000528" cy="64292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1200" b="0" i="0" u="none" strike="noStrike" kern="1200" cap="none" spc="0" normalizeH="0" baseline="0" noProof="0" smtClean="0">
                <a:ln>
                  <a:noFill/>
                </a:ln>
                <a:solidFill>
                  <a:schemeClr val="tx1"/>
                </a:solidFill>
                <a:effectLst/>
                <a:uLnTx/>
                <a:uFillTx/>
                <a:latin typeface="+mn-lt"/>
                <a:ea typeface="+mn-ea"/>
                <a:cs typeface="+mn-cs"/>
              </a:rPr>
              <a:t>Untuk menghitung gradien garis k, gunakan cara</a:t>
            </a:r>
            <a:endParaRPr kumimoji="0" lang="id-ID" sz="12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39" name="Group 38"/>
          <p:cNvGrpSpPr/>
          <p:nvPr/>
        </p:nvGrpSpPr>
        <p:grpSpPr>
          <a:xfrm>
            <a:off x="3214678" y="3214699"/>
            <a:ext cx="3286123" cy="1071557"/>
            <a:chOff x="1000125" y="1785938"/>
            <a:chExt cx="4714875" cy="1527175"/>
          </a:xfrm>
        </p:grpSpPr>
        <p:pic>
          <p:nvPicPr>
            <p:cNvPr id="40"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000125" y="1785938"/>
              <a:ext cx="4714875" cy="368300"/>
            </a:xfrm>
            <a:prstGeom prst="rect">
              <a:avLst/>
            </a:prstGeom>
            <a:noFill/>
            <a:ln w="9525">
              <a:noFill/>
              <a:miter lim="800000"/>
              <a:headEnd/>
              <a:tailEnd/>
            </a:ln>
          </p:spPr>
        </p:pic>
        <p:pic>
          <p:nvPicPr>
            <p:cNvPr id="41" name="Picture 3"/>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000125" y="2214563"/>
              <a:ext cx="4394200" cy="357187"/>
            </a:xfrm>
            <a:prstGeom prst="rect">
              <a:avLst/>
            </a:prstGeom>
            <a:noFill/>
            <a:ln w="9525">
              <a:noFill/>
              <a:miter lim="800000"/>
              <a:headEnd/>
              <a:tailEnd/>
            </a:ln>
          </p:spPr>
        </p:pic>
        <p:pic>
          <p:nvPicPr>
            <p:cNvPr id="42" name="Picture 5"/>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1000125" y="2643188"/>
              <a:ext cx="3571875" cy="669925"/>
            </a:xfrm>
            <a:prstGeom prst="rect">
              <a:avLst/>
            </a:prstGeom>
            <a:noFill/>
            <a:ln w="9525">
              <a:noFill/>
              <a:miter lim="800000"/>
              <a:headEnd/>
              <a:tailEnd/>
            </a:ln>
          </p:spPr>
        </p:pic>
      </p:grpSp>
      <p:sp>
        <p:nvSpPr>
          <p:cNvPr id="43" name="Bevel 42"/>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44" name="Rounded Rectangle 43">
            <a:hlinkClick r:id="rId11"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45" name="Rounded Rectangle 44">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46" name="Rounded Rectangle 45">
            <a:hlinkClick r:id="rId12"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47" name="Group 46"/>
          <p:cNvGrpSpPr/>
          <p:nvPr/>
        </p:nvGrpSpPr>
        <p:grpSpPr>
          <a:xfrm>
            <a:off x="0" y="785794"/>
            <a:ext cx="9144000" cy="714380"/>
            <a:chOff x="0" y="2000240"/>
            <a:chExt cx="9144000" cy="1714512"/>
          </a:xfrm>
        </p:grpSpPr>
        <p:sp>
          <p:nvSpPr>
            <p:cNvPr id="48" name="Bevel 47"/>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9" name="Bevel 48">
              <a:hlinkClick r:id="rId13"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0" name="Bevel 49">
              <a:hlinkClick r:id="rId14"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1" name="Bevel 50">
              <a:hlinkClick r:id="rId15"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52" name="Oval 51">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53" name="Right Arrow 52">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54" name="Right Arrow 53">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1+#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3"/>
                                        </p:tgtEl>
                                        <p:attrNameLst>
                                          <p:attrName>ppt_x</p:attrName>
                                        </p:attrNameLst>
                                      </p:cBhvr>
                                      <p:tavLst>
                                        <p:tav tm="0">
                                          <p:val>
                                            <p:strVal val="ppt_x"/>
                                          </p:val>
                                        </p:tav>
                                        <p:tav tm="100000">
                                          <p:val>
                                            <p:strVal val="0-ppt_w/2"/>
                                          </p:val>
                                        </p:tav>
                                      </p:tavLst>
                                    </p:anim>
                                    <p:anim calcmode="lin" valueType="num">
                                      <p:cBhvr additive="base">
                                        <p:cTn id="11" dur="5000"/>
                                        <p:tgtEl>
                                          <p:spTgt spid="13"/>
                                        </p:tgtEl>
                                        <p:attrNameLst>
                                          <p:attrName>ppt_y</p:attrName>
                                        </p:attrNameLst>
                                      </p:cBhvr>
                                      <p:tavLst>
                                        <p:tav tm="0">
                                          <p:val>
                                            <p:strVal val="ppt_y"/>
                                          </p:val>
                                        </p:tav>
                                        <p:tav tm="100000">
                                          <p:val>
                                            <p:strVal val="ppt_y"/>
                                          </p:val>
                                        </p:tav>
                                      </p:tavLst>
                                    </p:anim>
                                    <p:set>
                                      <p:cBhvr>
                                        <p:cTn id="12" dur="1" fill="hold">
                                          <p:stCondLst>
                                            <p:cond delay="4999"/>
                                          </p:stCondLst>
                                        </p:cTn>
                                        <p:tgtEl>
                                          <p:spTgt spid="13"/>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2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44"/>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45"/>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46"/>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4" grpId="0" animBg="1"/>
      <p:bldP spid="45"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6" name="Group 5"/>
          <p:cNvGrpSpPr/>
          <p:nvPr/>
        </p:nvGrpSpPr>
        <p:grpSpPr>
          <a:xfrm>
            <a:off x="-285784" y="6429396"/>
            <a:ext cx="9715568" cy="428628"/>
            <a:chOff x="0" y="6000768"/>
            <a:chExt cx="9144000" cy="857232"/>
          </a:xfrm>
        </p:grpSpPr>
        <p:sp>
          <p:nvSpPr>
            <p:cNvPr id="7" name="Bevel 6"/>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8" name="Rectangle 7"/>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9" name="Rectangle 8"/>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0" name="Rectangle 9"/>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1" name="Rectangle 10"/>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2" name="Rectangle 11"/>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3" name="Group 12"/>
          <p:cNvGrpSpPr/>
          <p:nvPr/>
        </p:nvGrpSpPr>
        <p:grpSpPr>
          <a:xfrm>
            <a:off x="-285784" y="6357958"/>
            <a:ext cx="9715568" cy="500066"/>
            <a:chOff x="0" y="6000768"/>
            <a:chExt cx="9144000" cy="857232"/>
          </a:xfrm>
        </p:grpSpPr>
        <p:sp>
          <p:nvSpPr>
            <p:cNvPr id="14" name="Bevel 13"/>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5" name="Rectangle 14"/>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6" name="Rectangle 15"/>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7" name="Rectangle 16"/>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8" name="Rectangle 17"/>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9" name="Rectangle 18"/>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4" name="Rectangle 23">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5" name="Picture 2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26" name="Rectangle 2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Oval 36">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38" name="Title 1"/>
          <p:cNvSpPr txBox="1">
            <a:spLocks/>
          </p:cNvSpPr>
          <p:nvPr/>
        </p:nvSpPr>
        <p:spPr>
          <a:xfrm>
            <a:off x="3886224" y="2071665"/>
            <a:ext cx="3471858" cy="42864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1200" b="0" i="0" u="none" strike="noStrike" kern="1200" cap="none" spc="0" normalizeH="0" baseline="0" noProof="0" dirty="0" smtClean="0">
                <a:ln>
                  <a:noFill/>
                </a:ln>
                <a:solidFill>
                  <a:srgbClr val="663300"/>
                </a:solidFill>
                <a:effectLst/>
                <a:uLnTx/>
                <a:uFillTx/>
                <a:latin typeface="Kristen ITC" pitchFamily="66" charset="0"/>
                <a:ea typeface="+mj-ea"/>
                <a:cs typeface="+mj-cs"/>
              </a:rPr>
              <a:t>Gradien garis yang sejajar dengan sumbu</a:t>
            </a:r>
          </a:p>
        </p:txBody>
      </p:sp>
      <p:grpSp>
        <p:nvGrpSpPr>
          <p:cNvPr id="39" name="Group 38"/>
          <p:cNvGrpSpPr/>
          <p:nvPr/>
        </p:nvGrpSpPr>
        <p:grpSpPr>
          <a:xfrm>
            <a:off x="2786050" y="2428868"/>
            <a:ext cx="3143258" cy="3143252"/>
            <a:chOff x="857250" y="1285875"/>
            <a:chExt cx="5715000" cy="5000625"/>
          </a:xfrm>
        </p:grpSpPr>
        <p:sp>
          <p:nvSpPr>
            <p:cNvPr id="40" name="TextBox 8"/>
            <p:cNvSpPr txBox="1">
              <a:spLocks noChangeArrowheads="1"/>
            </p:cNvSpPr>
            <p:nvPr/>
          </p:nvSpPr>
          <p:spPr bwMode="auto">
            <a:xfrm>
              <a:off x="3214688" y="2476500"/>
              <a:ext cx="214312" cy="338554"/>
            </a:xfrm>
            <a:prstGeom prst="rect">
              <a:avLst/>
            </a:prstGeom>
            <a:noFill/>
            <a:ln w="9525">
              <a:noFill/>
              <a:miter lim="800000"/>
              <a:headEnd/>
              <a:tailEnd/>
            </a:ln>
          </p:spPr>
          <p:txBody>
            <a:bodyPr>
              <a:spAutoFit/>
            </a:bodyPr>
            <a:lstStyle/>
            <a:p>
              <a:r>
                <a:rPr lang="id-ID" sz="800">
                  <a:solidFill>
                    <a:srgbClr val="003300"/>
                  </a:solidFill>
                </a:rPr>
                <a:t>3</a:t>
              </a:r>
            </a:p>
            <a:p>
              <a:endParaRPr lang="id-ID" sz="800">
                <a:solidFill>
                  <a:srgbClr val="003300"/>
                </a:solidFill>
              </a:endParaRPr>
            </a:p>
          </p:txBody>
        </p:sp>
        <p:sp>
          <p:nvSpPr>
            <p:cNvPr id="41" name="TextBox 14"/>
            <p:cNvSpPr txBox="1">
              <a:spLocks noChangeArrowheads="1"/>
            </p:cNvSpPr>
            <p:nvPr/>
          </p:nvSpPr>
          <p:spPr bwMode="auto">
            <a:xfrm>
              <a:off x="3143250" y="4116388"/>
              <a:ext cx="500063" cy="954107"/>
            </a:xfrm>
            <a:prstGeom prst="rect">
              <a:avLst/>
            </a:prstGeom>
            <a:noFill/>
            <a:ln w="9525">
              <a:noFill/>
              <a:miter lim="800000"/>
              <a:headEnd/>
              <a:tailEnd/>
            </a:ln>
          </p:spPr>
          <p:txBody>
            <a:bodyPr>
              <a:spAutoFit/>
            </a:bodyPr>
            <a:lstStyle/>
            <a:p>
              <a:r>
                <a:rPr lang="id-ID" sz="800">
                  <a:solidFill>
                    <a:srgbClr val="003300"/>
                  </a:solidFill>
                </a:rPr>
                <a:t>-1</a:t>
              </a:r>
            </a:p>
            <a:p>
              <a:endParaRPr lang="id-ID" sz="800">
                <a:solidFill>
                  <a:srgbClr val="003300"/>
                </a:solidFill>
              </a:endParaRPr>
            </a:p>
            <a:p>
              <a:r>
                <a:rPr lang="id-ID" sz="800">
                  <a:solidFill>
                    <a:srgbClr val="003300"/>
                  </a:solidFill>
                </a:rPr>
                <a:t>-2</a:t>
              </a:r>
            </a:p>
            <a:p>
              <a:endParaRPr lang="id-ID" sz="800">
                <a:solidFill>
                  <a:srgbClr val="003300"/>
                </a:solidFill>
              </a:endParaRPr>
            </a:p>
            <a:p>
              <a:r>
                <a:rPr lang="id-ID" sz="800">
                  <a:solidFill>
                    <a:srgbClr val="003300"/>
                  </a:solidFill>
                </a:rPr>
                <a:t>-3</a:t>
              </a:r>
            </a:p>
            <a:p>
              <a:endParaRPr lang="id-ID" sz="800">
                <a:solidFill>
                  <a:srgbClr val="003300"/>
                </a:solidFill>
              </a:endParaRPr>
            </a:p>
            <a:p>
              <a:r>
                <a:rPr lang="id-ID" sz="800">
                  <a:solidFill>
                    <a:srgbClr val="003300"/>
                  </a:solidFill>
                </a:rPr>
                <a:t>-4</a:t>
              </a:r>
            </a:p>
          </p:txBody>
        </p:sp>
        <p:sp>
          <p:nvSpPr>
            <p:cNvPr id="42" name="TextBox 13"/>
            <p:cNvSpPr txBox="1">
              <a:spLocks noChangeArrowheads="1"/>
            </p:cNvSpPr>
            <p:nvPr/>
          </p:nvSpPr>
          <p:spPr bwMode="auto">
            <a:xfrm>
              <a:off x="3786188" y="3830638"/>
              <a:ext cx="1500187" cy="461665"/>
            </a:xfrm>
            <a:prstGeom prst="rect">
              <a:avLst/>
            </a:prstGeom>
            <a:noFill/>
            <a:ln w="9525">
              <a:noFill/>
              <a:miter lim="800000"/>
              <a:headEnd/>
              <a:tailEnd/>
            </a:ln>
          </p:spPr>
          <p:txBody>
            <a:bodyPr>
              <a:spAutoFit/>
            </a:bodyPr>
            <a:lstStyle/>
            <a:p>
              <a:r>
                <a:rPr lang="id-ID" sz="800">
                  <a:solidFill>
                    <a:srgbClr val="003300"/>
                  </a:solidFill>
                </a:rPr>
                <a:t>1	3	       	    </a:t>
              </a:r>
            </a:p>
          </p:txBody>
        </p:sp>
        <p:cxnSp>
          <p:nvCxnSpPr>
            <p:cNvPr id="43" name="Straight Connector 42"/>
            <p:cNvCxnSpPr/>
            <p:nvPr/>
          </p:nvCxnSpPr>
          <p:spPr>
            <a:xfrm rot="5400000" flipH="1" flipV="1">
              <a:off x="1500981" y="378698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44" name="Straight Connector 43"/>
            <p:cNvCxnSpPr/>
            <p:nvPr/>
          </p:nvCxnSpPr>
          <p:spPr>
            <a:xfrm rot="5400000" flipH="1" flipV="1">
              <a:off x="3856831" y="3758407"/>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45" name="Straight Connector 44"/>
            <p:cNvCxnSpPr/>
            <p:nvPr/>
          </p:nvCxnSpPr>
          <p:spPr>
            <a:xfrm rot="5400000" flipH="1" flipV="1">
              <a:off x="2001044" y="3786982"/>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46" name="Straight Connector 45"/>
            <p:cNvCxnSpPr/>
            <p:nvPr/>
          </p:nvCxnSpPr>
          <p:spPr>
            <a:xfrm rot="5400000" flipH="1" flipV="1">
              <a:off x="2501106" y="378698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47" name="Straight Connector 46"/>
            <p:cNvCxnSpPr/>
            <p:nvPr/>
          </p:nvCxnSpPr>
          <p:spPr>
            <a:xfrm rot="5400000" flipH="1" flipV="1">
              <a:off x="3001169" y="3786982"/>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48" name="Straight Connector 47"/>
            <p:cNvCxnSpPr/>
            <p:nvPr/>
          </p:nvCxnSpPr>
          <p:spPr>
            <a:xfrm rot="5400000" flipH="1" flipV="1">
              <a:off x="4285456" y="3758407"/>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49" name="Straight Connector 48"/>
            <p:cNvCxnSpPr/>
            <p:nvPr/>
          </p:nvCxnSpPr>
          <p:spPr>
            <a:xfrm rot="5400000" flipH="1" flipV="1">
              <a:off x="4714081" y="3758407"/>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0" name="Straight Connector 49"/>
            <p:cNvCxnSpPr/>
            <p:nvPr/>
          </p:nvCxnSpPr>
          <p:spPr>
            <a:xfrm rot="5400000" flipH="1" flipV="1">
              <a:off x="5071269" y="3758407"/>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1" name="Straight Connector 50"/>
            <p:cNvCxnSpPr/>
            <p:nvPr/>
          </p:nvCxnSpPr>
          <p:spPr>
            <a:xfrm>
              <a:off x="3429000" y="218757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2" name="Straight Connector 51"/>
            <p:cNvCxnSpPr/>
            <p:nvPr/>
          </p:nvCxnSpPr>
          <p:spPr>
            <a:xfrm>
              <a:off x="3429000" y="261620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3" name="Straight Connector 52"/>
            <p:cNvCxnSpPr/>
            <p:nvPr/>
          </p:nvCxnSpPr>
          <p:spPr>
            <a:xfrm>
              <a:off x="3429000" y="304482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4" name="Straight Connector 53"/>
            <p:cNvCxnSpPr/>
            <p:nvPr/>
          </p:nvCxnSpPr>
          <p:spPr>
            <a:xfrm>
              <a:off x="3429000" y="347345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5" name="Straight Connector 54"/>
            <p:cNvCxnSpPr/>
            <p:nvPr/>
          </p:nvCxnSpPr>
          <p:spPr>
            <a:xfrm>
              <a:off x="3429000" y="425767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6" name="Straight Connector 55"/>
            <p:cNvCxnSpPr/>
            <p:nvPr/>
          </p:nvCxnSpPr>
          <p:spPr>
            <a:xfrm>
              <a:off x="3429000" y="468630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7" name="Straight Connector 56"/>
            <p:cNvCxnSpPr/>
            <p:nvPr/>
          </p:nvCxnSpPr>
          <p:spPr>
            <a:xfrm>
              <a:off x="3429000" y="511492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8" name="Straight Connector 57"/>
            <p:cNvCxnSpPr/>
            <p:nvPr/>
          </p:nvCxnSpPr>
          <p:spPr>
            <a:xfrm>
              <a:off x="3429000" y="5543550"/>
              <a:ext cx="142875" cy="1588"/>
            </a:xfrm>
            <a:prstGeom prst="line">
              <a:avLst/>
            </a:prstGeom>
          </p:spPr>
          <p:style>
            <a:lnRef idx="3">
              <a:schemeClr val="accent2"/>
            </a:lnRef>
            <a:fillRef idx="0">
              <a:schemeClr val="accent2"/>
            </a:fillRef>
            <a:effectRef idx="2">
              <a:schemeClr val="accent2"/>
            </a:effectRef>
            <a:fontRef idx="minor">
              <a:schemeClr val="tx1"/>
            </a:fontRef>
          </p:style>
        </p:cxnSp>
        <p:sp>
          <p:nvSpPr>
            <p:cNvPr id="59" name="TextBox 107"/>
            <p:cNvSpPr txBox="1">
              <a:spLocks noChangeArrowheads="1"/>
            </p:cNvSpPr>
            <p:nvPr/>
          </p:nvSpPr>
          <p:spPr bwMode="auto">
            <a:xfrm>
              <a:off x="6357938" y="3830638"/>
              <a:ext cx="214312" cy="215444"/>
            </a:xfrm>
            <a:prstGeom prst="rect">
              <a:avLst/>
            </a:prstGeom>
            <a:noFill/>
            <a:ln w="9525">
              <a:noFill/>
              <a:miter lim="800000"/>
              <a:headEnd/>
              <a:tailEnd/>
            </a:ln>
          </p:spPr>
          <p:txBody>
            <a:bodyPr>
              <a:spAutoFit/>
            </a:bodyPr>
            <a:lstStyle/>
            <a:p>
              <a:r>
                <a:rPr lang="id-ID" sz="800">
                  <a:solidFill>
                    <a:srgbClr val="663300"/>
                  </a:solidFill>
                  <a:latin typeface="Kristen ITC" pitchFamily="66" charset="0"/>
                </a:rPr>
                <a:t>x</a:t>
              </a:r>
            </a:p>
          </p:txBody>
        </p:sp>
        <p:cxnSp>
          <p:nvCxnSpPr>
            <p:cNvPr id="60" name="Straight Connector 59"/>
            <p:cNvCxnSpPr/>
            <p:nvPr/>
          </p:nvCxnSpPr>
          <p:spPr>
            <a:xfrm rot="5400000" flipH="1" flipV="1">
              <a:off x="1000919" y="3786982"/>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61" name="Straight Connector 60"/>
            <p:cNvCxnSpPr/>
            <p:nvPr/>
          </p:nvCxnSpPr>
          <p:spPr>
            <a:xfrm rot="5400000" flipH="1" flipV="1">
              <a:off x="5572919" y="3786982"/>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62" name="Straight Connector 61"/>
            <p:cNvCxnSpPr/>
            <p:nvPr/>
          </p:nvCxnSpPr>
          <p:spPr>
            <a:xfrm rot="5400000" flipH="1" flipV="1">
              <a:off x="6071394" y="3786982"/>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rot="5400000">
              <a:off x="3105944" y="3464719"/>
              <a:ext cx="1644650" cy="1588"/>
            </a:xfrm>
            <a:prstGeom prst="line">
              <a:avLst/>
            </a:prstGeom>
            <a:ln>
              <a:solidFill>
                <a:srgbClr val="663300"/>
              </a:solidFill>
              <a:prstDash val="solid"/>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438525" y="1571625"/>
              <a:ext cx="13335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65" name="Straight Connector 64"/>
            <p:cNvCxnSpPr/>
            <p:nvPr/>
          </p:nvCxnSpPr>
          <p:spPr>
            <a:xfrm>
              <a:off x="3438525" y="1857375"/>
              <a:ext cx="13335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66" name="Straight Connector 65"/>
            <p:cNvCxnSpPr/>
            <p:nvPr/>
          </p:nvCxnSpPr>
          <p:spPr>
            <a:xfrm rot="5400000" flipH="1" flipV="1">
              <a:off x="6500019" y="3786982"/>
              <a:ext cx="142875" cy="1587"/>
            </a:xfrm>
            <a:prstGeom prst="line">
              <a:avLst/>
            </a:prstGeom>
          </p:spPr>
          <p:style>
            <a:lnRef idx="3">
              <a:schemeClr val="accent2"/>
            </a:lnRef>
            <a:fillRef idx="0">
              <a:schemeClr val="accent2"/>
            </a:fillRef>
            <a:effectRef idx="2">
              <a:schemeClr val="accent2"/>
            </a:effectRef>
            <a:fontRef idx="minor">
              <a:schemeClr val="tx1"/>
            </a:fontRef>
          </p:style>
        </p:cxnSp>
        <p:sp>
          <p:nvSpPr>
            <p:cNvPr id="67" name="TextBox 107"/>
            <p:cNvSpPr txBox="1">
              <a:spLocks noChangeArrowheads="1"/>
            </p:cNvSpPr>
            <p:nvPr/>
          </p:nvSpPr>
          <p:spPr bwMode="auto">
            <a:xfrm>
              <a:off x="3929063" y="2428875"/>
              <a:ext cx="214312" cy="215444"/>
            </a:xfrm>
            <a:prstGeom prst="rect">
              <a:avLst/>
            </a:prstGeom>
            <a:noFill/>
            <a:ln w="9525">
              <a:noFill/>
              <a:miter lim="800000"/>
              <a:headEnd/>
              <a:tailEnd/>
            </a:ln>
          </p:spPr>
          <p:txBody>
            <a:bodyPr>
              <a:spAutoFit/>
            </a:bodyPr>
            <a:lstStyle/>
            <a:p>
              <a:r>
                <a:rPr lang="id-ID" sz="800">
                  <a:solidFill>
                    <a:srgbClr val="663300"/>
                  </a:solidFill>
                  <a:latin typeface="Kristen ITC" pitchFamily="66" charset="0"/>
                </a:rPr>
                <a:t>C</a:t>
              </a:r>
            </a:p>
          </p:txBody>
        </p:sp>
        <p:cxnSp>
          <p:nvCxnSpPr>
            <p:cNvPr id="68" name="Straight Arrow Connector 67"/>
            <p:cNvCxnSpPr/>
            <p:nvPr/>
          </p:nvCxnSpPr>
          <p:spPr>
            <a:xfrm rot="5400000" flipH="1" flipV="1">
              <a:off x="1000919" y="3785394"/>
              <a:ext cx="5000625" cy="1587"/>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69" name="Straight Arrow Connector 68"/>
            <p:cNvCxnSpPr/>
            <p:nvPr/>
          </p:nvCxnSpPr>
          <p:spPr>
            <a:xfrm rot="10800000">
              <a:off x="857250" y="3786188"/>
              <a:ext cx="5715000" cy="1587"/>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70" name="Straight Connector 69"/>
            <p:cNvCxnSpPr/>
            <p:nvPr/>
          </p:nvCxnSpPr>
          <p:spPr>
            <a:xfrm rot="10800000" flipV="1">
              <a:off x="3643313" y="2640013"/>
              <a:ext cx="285750" cy="3175"/>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0800000" flipV="1">
              <a:off x="3643313" y="4283075"/>
              <a:ext cx="285750" cy="3175"/>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sp>
          <p:nvSpPr>
            <p:cNvPr id="72" name="TextBox 107"/>
            <p:cNvSpPr txBox="1">
              <a:spLocks noChangeArrowheads="1"/>
            </p:cNvSpPr>
            <p:nvPr/>
          </p:nvSpPr>
          <p:spPr bwMode="auto">
            <a:xfrm>
              <a:off x="3929063" y="4202113"/>
              <a:ext cx="214312" cy="215444"/>
            </a:xfrm>
            <a:prstGeom prst="rect">
              <a:avLst/>
            </a:prstGeom>
            <a:noFill/>
            <a:ln w="9525">
              <a:noFill/>
              <a:miter lim="800000"/>
              <a:headEnd/>
              <a:tailEnd/>
            </a:ln>
          </p:spPr>
          <p:txBody>
            <a:bodyPr>
              <a:spAutoFit/>
            </a:bodyPr>
            <a:lstStyle/>
            <a:p>
              <a:r>
                <a:rPr lang="id-ID" sz="800">
                  <a:solidFill>
                    <a:srgbClr val="663300"/>
                  </a:solidFill>
                  <a:latin typeface="Kristen ITC" pitchFamily="66" charset="0"/>
                </a:rPr>
                <a:t>D</a:t>
              </a:r>
            </a:p>
          </p:txBody>
        </p:sp>
      </p:grpSp>
      <p:grpSp>
        <p:nvGrpSpPr>
          <p:cNvPr id="73" name="Group 72"/>
          <p:cNvGrpSpPr/>
          <p:nvPr/>
        </p:nvGrpSpPr>
        <p:grpSpPr>
          <a:xfrm>
            <a:off x="5214942" y="4357694"/>
            <a:ext cx="2714644" cy="1428760"/>
            <a:chOff x="4214813" y="4643438"/>
            <a:chExt cx="4429125" cy="1571625"/>
          </a:xfrm>
        </p:grpSpPr>
        <p:pic>
          <p:nvPicPr>
            <p:cNvPr id="74"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214813" y="4643438"/>
              <a:ext cx="4375150" cy="357187"/>
            </a:xfrm>
            <a:prstGeom prst="rect">
              <a:avLst/>
            </a:prstGeom>
            <a:noFill/>
            <a:ln w="9525">
              <a:noFill/>
              <a:miter lim="800000"/>
              <a:headEnd/>
              <a:tailEnd/>
            </a:ln>
          </p:spPr>
        </p:pic>
        <p:pic>
          <p:nvPicPr>
            <p:cNvPr id="75" name="Picture 3"/>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286250" y="5072063"/>
              <a:ext cx="4357688" cy="322262"/>
            </a:xfrm>
            <a:prstGeom prst="rect">
              <a:avLst/>
            </a:prstGeom>
            <a:noFill/>
            <a:ln w="9525">
              <a:noFill/>
              <a:miter lim="800000"/>
              <a:headEnd/>
              <a:tailEnd/>
            </a:ln>
          </p:spPr>
        </p:pic>
        <p:pic>
          <p:nvPicPr>
            <p:cNvPr id="76" name="Picture 5"/>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357688" y="5572125"/>
              <a:ext cx="3594100" cy="642938"/>
            </a:xfrm>
            <a:prstGeom prst="rect">
              <a:avLst/>
            </a:prstGeom>
            <a:noFill/>
            <a:ln w="9525">
              <a:noFill/>
              <a:miter lim="800000"/>
              <a:headEnd/>
              <a:tailEnd/>
            </a:ln>
          </p:spPr>
        </p:pic>
      </p:grpSp>
      <p:sp>
        <p:nvSpPr>
          <p:cNvPr id="77" name="Bevel 76"/>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78" name="Rounded Rectangle 77">
            <a:hlinkClick r:id="rId11"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79" name="Rounded Rectangle 78">
            <a:hlinkClick r:id="rId12" action="ppaction://hlinksldjump"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80" name="Rounded Rectangle 79">
            <a:hlinkClick r:id="rId13"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81" name="Group 80"/>
          <p:cNvGrpSpPr/>
          <p:nvPr/>
        </p:nvGrpSpPr>
        <p:grpSpPr>
          <a:xfrm>
            <a:off x="0" y="785794"/>
            <a:ext cx="9144000" cy="714380"/>
            <a:chOff x="0" y="2000240"/>
            <a:chExt cx="9144000" cy="1714512"/>
          </a:xfrm>
        </p:grpSpPr>
        <p:sp>
          <p:nvSpPr>
            <p:cNvPr id="82" name="Bevel 81"/>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3" name="Bevel 82">
              <a:hlinkClick r:id="rId14"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4" name="Bevel 83">
              <a:hlinkClick r:id="rId15"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5" name="Bevel 84">
              <a:hlinkClick r:id="rId16"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86" name="Oval 85">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87" name="Right Arrow 86">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88" name="Right Arrow 87">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1+#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3"/>
                                        </p:tgtEl>
                                        <p:attrNameLst>
                                          <p:attrName>ppt_x</p:attrName>
                                        </p:attrNameLst>
                                      </p:cBhvr>
                                      <p:tavLst>
                                        <p:tav tm="0">
                                          <p:val>
                                            <p:strVal val="ppt_x"/>
                                          </p:val>
                                        </p:tav>
                                        <p:tav tm="100000">
                                          <p:val>
                                            <p:strVal val="0-ppt_w/2"/>
                                          </p:val>
                                        </p:tav>
                                      </p:tavLst>
                                    </p:anim>
                                    <p:anim calcmode="lin" valueType="num">
                                      <p:cBhvr additive="base">
                                        <p:cTn id="11" dur="5000"/>
                                        <p:tgtEl>
                                          <p:spTgt spid="13"/>
                                        </p:tgtEl>
                                        <p:attrNameLst>
                                          <p:attrName>ppt_y</p:attrName>
                                        </p:attrNameLst>
                                      </p:cBhvr>
                                      <p:tavLst>
                                        <p:tav tm="0">
                                          <p:val>
                                            <p:strVal val="ppt_y"/>
                                          </p:val>
                                        </p:tav>
                                        <p:tav tm="100000">
                                          <p:val>
                                            <p:strVal val="ppt_y"/>
                                          </p:val>
                                        </p:tav>
                                      </p:tavLst>
                                    </p:anim>
                                    <p:set>
                                      <p:cBhvr>
                                        <p:cTn id="12" dur="1" fill="hold">
                                          <p:stCondLst>
                                            <p:cond delay="4999"/>
                                          </p:stCondLst>
                                        </p:cTn>
                                        <p:tgtEl>
                                          <p:spTgt spid="13"/>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2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78"/>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79"/>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80"/>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8" grpId="0" animBg="1"/>
      <p:bldP spid="79"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285784" y="6429396"/>
            <a:ext cx="9715568" cy="428628"/>
            <a:chOff x="0" y="6000768"/>
            <a:chExt cx="9144000" cy="857232"/>
          </a:xfrm>
        </p:grpSpPr>
        <p:sp>
          <p:nvSpPr>
            <p:cNvPr id="12" name="Bevel 1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3" name="Rectangle 1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4" name="Rectangle 1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5" name="Rectangle 1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6" name="Rectangle 1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7" name="Rectangle 1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8" name="Group 17"/>
          <p:cNvGrpSpPr/>
          <p:nvPr/>
        </p:nvGrpSpPr>
        <p:grpSpPr>
          <a:xfrm>
            <a:off x="-285784" y="6357958"/>
            <a:ext cx="9715568" cy="500066"/>
            <a:chOff x="0" y="6000768"/>
            <a:chExt cx="9144000" cy="857232"/>
          </a:xfrm>
        </p:grpSpPr>
        <p:sp>
          <p:nvSpPr>
            <p:cNvPr id="19" name="Bevel 1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0" name="Rectangle 1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1" name="Rectangle 2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2" name="Rectangle 2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3" name="Rectangle 2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24" name="Rectangle 2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9" name="Rectangle 28">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 name="Picture 3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36" name="Rectangle 3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Rectangle 26"/>
          <p:cNvSpPr txBox="1">
            <a:spLocks noChangeArrowheads="1"/>
          </p:cNvSpPr>
          <p:nvPr/>
        </p:nvSpPr>
        <p:spPr>
          <a:xfrm>
            <a:off x="3143240" y="3000372"/>
            <a:ext cx="4968875" cy="642941"/>
          </a:xfrm>
          <a:prstGeom prst="rect">
            <a:avLst/>
          </a:prstGeom>
        </p:spPr>
        <p:txBody>
          <a:bodyPr vert="horz" lIns="91440" tIns="45720" rIns="91440" bIns="45720" rtlCol="0" anchor="ctr">
            <a:normAutofit/>
          </a:bodyPr>
          <a:lstStyle/>
          <a:p>
            <a:pPr marL="228600" marR="0" lvl="0" indent="-228600" algn="l" defTabSz="914400" rtl="0" eaLnBrk="1" fontAlgn="auto" latinLnBrk="0" hangingPunct="1">
              <a:lnSpc>
                <a:spcPct val="100000"/>
              </a:lnSpc>
              <a:spcBef>
                <a:spcPct val="0"/>
              </a:spcBef>
              <a:spcAft>
                <a:spcPts val="0"/>
              </a:spcAft>
              <a:buClrTx/>
              <a:buSzTx/>
              <a:buFontTx/>
              <a:buNone/>
              <a:tabLst/>
              <a:defRPr/>
            </a:pPr>
            <a:r>
              <a:rPr kumimoji="0" lang="id-ID" sz="1800" b="0" i="0" u="none" strike="noStrike" kern="1200" cap="none" spc="0" normalizeH="0" baseline="0" noProof="0" smtClean="0">
                <a:ln>
                  <a:noFill/>
                </a:ln>
                <a:solidFill>
                  <a:srgbClr val="FF0000"/>
                </a:solidFill>
                <a:effectLst/>
                <a:uLnTx/>
                <a:uFillTx/>
                <a:latin typeface="+mj-lt"/>
                <a:ea typeface="+mj-ea"/>
                <a:cs typeface="+mj-cs"/>
              </a:rPr>
              <a:t>1. Tentukanlah gradien garis yang melalui titik koordiinat berikut? A(2,2) dan B(4,4)</a:t>
            </a:r>
            <a:endParaRPr kumimoji="0" lang="es-ES" sz="1800" b="0"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38" name="Rectangle 26"/>
          <p:cNvSpPr txBox="1">
            <a:spLocks noChangeArrowheads="1"/>
          </p:cNvSpPr>
          <p:nvPr/>
        </p:nvSpPr>
        <p:spPr bwMode="auto">
          <a:xfrm>
            <a:off x="3175025" y="4071942"/>
            <a:ext cx="4968875" cy="6429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28600" indent="-228600"/>
            <a:r>
              <a:rPr kumimoji="0" lang="id-ID" sz="1800" b="0" i="0" u="none" strike="noStrike" kern="0" cap="none" spc="0" normalizeH="0" baseline="0" noProof="0" dirty="0" smtClean="0">
                <a:ln>
                  <a:noFill/>
                </a:ln>
                <a:solidFill>
                  <a:srgbClr val="FF0000"/>
                </a:solidFill>
                <a:effectLst/>
                <a:uLnTx/>
                <a:uFillTx/>
                <a:latin typeface="+mj-lt"/>
                <a:ea typeface="+mj-ea"/>
                <a:cs typeface="+mj-cs"/>
              </a:rPr>
              <a:t>2.</a:t>
            </a:r>
            <a:r>
              <a:rPr lang="id-ID" dirty="0">
                <a:solidFill>
                  <a:srgbClr val="FF0000"/>
                </a:solidFill>
              </a:rPr>
              <a:t> Garis k memiliki gradien . Tentukan gradien garis 1 jika garis tersebut </a:t>
            </a:r>
            <a:r>
              <a:rPr lang="id-ID" dirty="0" smtClean="0">
                <a:solidFill>
                  <a:srgbClr val="FF0000"/>
                </a:solidFill>
              </a:rPr>
              <a:t>:</a:t>
            </a:r>
          </a:p>
          <a:p>
            <a:pPr marL="342900" indent="-342900">
              <a:buFont typeface="+mj-lt"/>
              <a:buAutoNum type="alphaLcPeriod"/>
            </a:pPr>
            <a:r>
              <a:rPr lang="id-ID" dirty="0" smtClean="0">
                <a:solidFill>
                  <a:srgbClr val="FF0000"/>
                </a:solidFill>
              </a:rPr>
              <a:t>Sejajar dengan k</a:t>
            </a:r>
          </a:p>
          <a:p>
            <a:pPr marL="342900" indent="-342900">
              <a:buFont typeface="+mj-lt"/>
              <a:buAutoNum type="alphaLcPeriod"/>
            </a:pPr>
            <a:r>
              <a:rPr lang="id-ID" dirty="0" smtClean="0">
                <a:solidFill>
                  <a:srgbClr val="FF0000"/>
                </a:solidFill>
              </a:rPr>
              <a:t>Tegak lurus dengan 1</a:t>
            </a:r>
            <a:endParaRPr lang="id-ID" dirty="0">
              <a:solidFill>
                <a:srgbClr val="FF0000"/>
              </a:solidFill>
            </a:endParaRPr>
          </a:p>
          <a:p>
            <a:pPr marL="228600" marR="0" lvl="0" indent="-22860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0" cap="none" spc="0" normalizeH="0" baseline="0" noProof="0" dirty="0" smtClean="0">
              <a:ln>
                <a:noFill/>
              </a:ln>
              <a:solidFill>
                <a:srgbClr val="FF0000"/>
              </a:solidFill>
              <a:effectLst/>
              <a:uLnTx/>
              <a:uFillTx/>
              <a:latin typeface="+mj-lt"/>
              <a:ea typeface="+mj-ea"/>
              <a:cs typeface="+mj-cs"/>
            </a:endParaRPr>
          </a:p>
        </p:txBody>
      </p:sp>
      <p:sp>
        <p:nvSpPr>
          <p:cNvPr id="39" name="Rounded Rectangle 38"/>
          <p:cNvSpPr/>
          <p:nvPr/>
        </p:nvSpPr>
        <p:spPr>
          <a:xfrm>
            <a:off x="3500430" y="2000240"/>
            <a:ext cx="2928958" cy="785794"/>
          </a:xfrm>
          <a:prstGeom prst="round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b="1" dirty="0" smtClean="0">
                <a:solidFill>
                  <a:schemeClr val="tx1"/>
                </a:solidFill>
              </a:rPr>
              <a:t>QUIS</a:t>
            </a:r>
            <a:endParaRPr lang="id-ID" sz="4000" b="1" dirty="0">
              <a:solidFill>
                <a:schemeClr val="tx1"/>
              </a:solidFill>
            </a:endParaRPr>
          </a:p>
        </p:txBody>
      </p:sp>
      <p:sp>
        <p:nvSpPr>
          <p:cNvPr id="40" name="Rounded Rectangle 39">
            <a:hlinkClick r:id="rId7" action="ppaction://hlinksldjump" highlightClick="1"/>
          </p:cNvPr>
          <p:cNvSpPr/>
          <p:nvPr/>
        </p:nvSpPr>
        <p:spPr>
          <a:xfrm>
            <a:off x="3286116" y="5143512"/>
            <a:ext cx="1357322" cy="28575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d-ID" sz="1400" dirty="0" smtClean="0">
                <a:solidFill>
                  <a:schemeClr val="tx1"/>
                </a:solidFill>
              </a:rPr>
              <a:t>JAWABAN NO 1</a:t>
            </a:r>
            <a:endParaRPr lang="id-ID" sz="1400" dirty="0">
              <a:solidFill>
                <a:schemeClr val="tx1"/>
              </a:solidFill>
            </a:endParaRPr>
          </a:p>
        </p:txBody>
      </p:sp>
      <p:sp>
        <p:nvSpPr>
          <p:cNvPr id="41" name="Rounded Rectangle 40">
            <a:hlinkClick r:id="rId8" action="ppaction://hlinksldjump" highlightClick="1"/>
          </p:cNvPr>
          <p:cNvSpPr/>
          <p:nvPr/>
        </p:nvSpPr>
        <p:spPr>
          <a:xfrm>
            <a:off x="6357950" y="5143512"/>
            <a:ext cx="1357322" cy="28575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d-ID" sz="1400" dirty="0" smtClean="0">
                <a:solidFill>
                  <a:schemeClr val="tx1"/>
                </a:solidFill>
              </a:rPr>
              <a:t>JAWABAN NO 2</a:t>
            </a:r>
            <a:endParaRPr lang="id-ID" sz="1400" dirty="0">
              <a:solidFill>
                <a:schemeClr val="tx1"/>
              </a:solidFill>
            </a:endParaRPr>
          </a:p>
        </p:txBody>
      </p:sp>
      <p:sp>
        <p:nvSpPr>
          <p:cNvPr id="42" name="Oval 41">
            <a:hlinkClick r:id="rId9" action="ppaction://hlinksldjump" highlightClick="1"/>
          </p:cNvPr>
          <p:cNvSpPr/>
          <p:nvPr/>
        </p:nvSpPr>
        <p:spPr>
          <a:xfrm>
            <a:off x="7963720" y="5357826"/>
            <a:ext cx="1180280" cy="571504"/>
          </a:xfrm>
          <a:prstGeom prst="ellipse">
            <a:avLst/>
          </a:prstGeom>
          <a:blipFill>
            <a:blip r:embed="rId10"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53" name="Bevel 52"/>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4" name="Rounded Rectangle 53">
            <a:hlinkClick r:id="rId11"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55" name="Rounded Rectangle 54">
            <a:hlinkClick r:id="rId12" action="ppaction://hlinksldjump"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56" name="Rounded Rectangle 55">
            <a:hlinkClick r:id="rId13"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57" name="Group 56"/>
          <p:cNvGrpSpPr/>
          <p:nvPr/>
        </p:nvGrpSpPr>
        <p:grpSpPr>
          <a:xfrm>
            <a:off x="0" y="785794"/>
            <a:ext cx="9144000" cy="714380"/>
            <a:chOff x="0" y="2000240"/>
            <a:chExt cx="9144000" cy="1714512"/>
          </a:xfrm>
        </p:grpSpPr>
        <p:sp>
          <p:nvSpPr>
            <p:cNvPr id="58" name="Bevel 57"/>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9" name="Bevel 58">
              <a:hlinkClick r:id="rId14"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0" name="Bevel 59">
              <a:hlinkClick r:id="rId15"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1" name="Bevel 60">
              <a:hlinkClick r:id="rId16"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36"/>
                                        </p:tgtEl>
                                        <p:attrNameLst>
                                          <p:attrName>style.color</p:attrName>
                                        </p:attrNameLst>
                                      </p:cBhvr>
                                      <p:to>
                                        <a:srgbClr val="FD1111"/>
                                      </p:to>
                                    </p:animClr>
                                  </p:childTnLst>
                                </p:cTn>
                              </p:par>
                              <p:par>
                                <p:cTn id="15" presetID="3" presetClass="emph" presetSubtype="6" repeatCount="indefinite" fill="hold" grpId="0" nodeType="withEffect">
                                  <p:stCondLst>
                                    <p:cond delay="0"/>
                                  </p:stCondLst>
                                  <p:childTnLst>
                                    <p:animClr clrSpc="hsl" dir="cw">
                                      <p:cBhvr override="childStyle">
                                        <p:cTn id="16" dur="1000" fill="hold"/>
                                        <p:tgtEl>
                                          <p:spTgt spid="39"/>
                                        </p:tgtEl>
                                        <p:attrNameLst>
                                          <p:attrName>style.color</p:attrName>
                                        </p:attrNameLst>
                                      </p:cBhvr>
                                      <p:to>
                                        <a:srgbClr val="FD1111"/>
                                      </p:to>
                                    </p:animClr>
                                  </p:childTnLst>
                                </p:cTn>
                              </p:par>
                              <p:par>
                                <p:cTn id="17" presetID="0" presetClass="path" presetSubtype="0" repeatCount="indefinite" accel="50000" decel="50000" fill="hold" grpId="1" nodeType="withEffect">
                                  <p:stCondLst>
                                    <p:cond delay="0"/>
                                  </p:stCondLst>
                                  <p:childTnLst>
                                    <p:animMotion origin="layout" path="M 0 0 C -0.08073 0.00695 -0.16128 0.01389 -0.18594 -0.00254 C -0.21059 -0.01898 -0.25104 -0.08171 -0.14809 -0.09861 C -0.04514 -0.11551 0.35035 -0.12176 0.43195 -0.10393 C 0.51354 -0.08611 0.3816 -0.00162 0.34201 0.00811 C 0.30243 0.01783 0.2184 -0.03657 0.19392 -0.04537 " pathEditMode="relative" ptsTypes="aaaaaA">
                                      <p:cBhvr>
                                        <p:cTn id="18" dur="2000" fill="hold"/>
                                        <p:tgtEl>
                                          <p:spTgt spid="39"/>
                                        </p:tgtEl>
                                        <p:attrNameLst>
                                          <p:attrName>ppt_x</p:attrName>
                                          <p:attrName>ppt_y</p:attrName>
                                        </p:attrNameLst>
                                      </p:cBhvr>
                                    </p:animMotion>
                                  </p:childTnLst>
                                </p:cTn>
                              </p:par>
                              <p:par>
                                <p:cTn id="19" presetID="3" presetClass="emph" presetSubtype="2" repeatCount="indefinite" fill="hold" grpId="0" nodeType="withEffect">
                                  <p:stCondLst>
                                    <p:cond delay="0"/>
                                  </p:stCondLst>
                                  <p:childTnLst>
                                    <p:animClr clrSpc="rgb">
                                      <p:cBhvr override="childStyle">
                                        <p:cTn id="20" dur="2000" fill="hold"/>
                                        <p:tgtEl>
                                          <p:spTgt spid="54"/>
                                        </p:tgtEl>
                                        <p:attrNameLst>
                                          <p:attrName>style.color</p:attrName>
                                        </p:attrNameLst>
                                      </p:cBhvr>
                                      <p:to>
                                        <a:srgbClr val="33CC33"/>
                                      </p:to>
                                    </p:animClr>
                                  </p:childTnLst>
                                </p:cTn>
                              </p:par>
                              <p:par>
                                <p:cTn id="21" presetID="3" presetClass="emph" presetSubtype="2" repeatCount="indefinite" fill="hold" grpId="0" nodeType="withEffect">
                                  <p:stCondLst>
                                    <p:cond delay="0"/>
                                  </p:stCondLst>
                                  <p:childTnLst>
                                    <p:animClr clrSpc="rgb">
                                      <p:cBhvr override="childStyle">
                                        <p:cTn id="22" dur="2000" fill="hold"/>
                                        <p:tgtEl>
                                          <p:spTgt spid="55"/>
                                        </p:tgtEl>
                                        <p:attrNameLst>
                                          <p:attrName>style.color</p:attrName>
                                        </p:attrNameLst>
                                      </p:cBhvr>
                                      <p:to>
                                        <a:srgbClr val="33CC33"/>
                                      </p:to>
                                    </p:animClr>
                                  </p:childTnLst>
                                </p:cTn>
                              </p:par>
                              <p:par>
                                <p:cTn id="23" presetID="3" presetClass="emph" presetSubtype="2" repeatCount="indefinite" fill="hold" grpId="0" nodeType="withEffect">
                                  <p:stCondLst>
                                    <p:cond delay="0"/>
                                  </p:stCondLst>
                                  <p:childTnLst>
                                    <p:animClr clrSpc="rgb">
                                      <p:cBhvr override="childStyle">
                                        <p:cTn id="24" dur="2000" fill="hold"/>
                                        <p:tgtEl>
                                          <p:spTgt spid="56"/>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animBg="1"/>
      <p:bldP spid="39" grpId="1" animBg="1"/>
      <p:bldP spid="54" grpId="0" animBg="1"/>
      <p:bldP spid="55" grpId="0" animBg="1"/>
      <p:bldP spid="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Bevel 3"/>
          <p:cNvSpPr/>
          <p:nvPr/>
        </p:nvSpPr>
        <p:spPr>
          <a:xfrm>
            <a:off x="0" y="0"/>
            <a:ext cx="3214678" cy="785794"/>
          </a:xfrm>
          <a:prstGeom prst="bevel">
            <a:avLst/>
          </a:prstGeom>
          <a:blipFill>
            <a:blip r:embed="rId4"/>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5"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6" name="Group 5"/>
          <p:cNvGrpSpPr/>
          <p:nvPr/>
        </p:nvGrpSpPr>
        <p:grpSpPr>
          <a:xfrm>
            <a:off x="-285784" y="6429396"/>
            <a:ext cx="9715568" cy="428628"/>
            <a:chOff x="0" y="6000768"/>
            <a:chExt cx="9144000" cy="857232"/>
          </a:xfrm>
        </p:grpSpPr>
        <p:sp>
          <p:nvSpPr>
            <p:cNvPr id="7" name="Bevel 6"/>
            <p:cNvSpPr/>
            <p:nvPr/>
          </p:nvSpPr>
          <p:spPr>
            <a:xfrm>
              <a:off x="0" y="6000768"/>
              <a:ext cx="9144000" cy="857232"/>
            </a:xfrm>
            <a:prstGeom prst="bevel">
              <a:avLst/>
            </a:prstGeom>
            <a:blipFill>
              <a:blip r:embed="rId4"/>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8" name="Rectangle 7"/>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9" name="Rectangle 8"/>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0" name="Rectangle 9"/>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1" name="Rectangle 10"/>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2" name="Rectangle 11"/>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3" name="Group 12"/>
          <p:cNvGrpSpPr/>
          <p:nvPr/>
        </p:nvGrpSpPr>
        <p:grpSpPr>
          <a:xfrm>
            <a:off x="-285784" y="6357958"/>
            <a:ext cx="9715568" cy="500066"/>
            <a:chOff x="0" y="6000768"/>
            <a:chExt cx="9144000" cy="857232"/>
          </a:xfrm>
        </p:grpSpPr>
        <p:sp>
          <p:nvSpPr>
            <p:cNvPr id="14" name="Bevel 13"/>
            <p:cNvSpPr/>
            <p:nvPr/>
          </p:nvSpPr>
          <p:spPr>
            <a:xfrm>
              <a:off x="0" y="6000768"/>
              <a:ext cx="9144000" cy="857232"/>
            </a:xfrm>
            <a:prstGeom prst="bevel">
              <a:avLst/>
            </a:prstGeom>
            <a:blipFill>
              <a:blip r:embed="rId4"/>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5" name="Rectangle 14"/>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6" name="Rectangle 15"/>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7" name="Rectangle 16"/>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8" name="Rectangle 17"/>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9" name="Rectangle 18"/>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4" name="Rectangle 23">
            <a:hlinkHover r:id="rId5"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7" name="Rectangle 56"/>
          <p:cNvSpPr/>
          <p:nvPr/>
        </p:nvSpPr>
        <p:spPr>
          <a:xfrm>
            <a:off x="2214546" y="1500174"/>
            <a:ext cx="6929454" cy="4857784"/>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Rectangle 57"/>
          <p:cNvSpPr/>
          <p:nvPr/>
        </p:nvSpPr>
        <p:spPr>
          <a:xfrm>
            <a:off x="0" y="5286388"/>
            <a:ext cx="9144000" cy="3571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DIBALIK HITAM</a:t>
            </a:r>
            <a:r>
              <a:rPr lang="id-ID" sz="1600" dirty="0" smtClean="0"/>
              <a:t>  </a:t>
            </a:r>
            <a:r>
              <a:rPr lang="id-ID" sz="1600" dirty="0" smtClean="0">
                <a:hlinkClick r:id="rId7"/>
              </a:rPr>
              <a:t>http://dibalikhitam.blogspot.com</a:t>
            </a:r>
            <a:r>
              <a:rPr lang="id-ID" sz="1600" dirty="0" smtClean="0"/>
              <a:t>  </a:t>
            </a:r>
            <a:r>
              <a:rPr lang="id-ID" sz="1200" dirty="0" smtClean="0"/>
              <a:t>DIBALIK HITAM</a:t>
            </a:r>
            <a:r>
              <a:rPr lang="id-ID" sz="1600" dirty="0" smtClean="0"/>
              <a:t> http://dibalikhitam.blogspot.com</a:t>
            </a:r>
            <a:endParaRPr lang="id-ID" sz="1600" dirty="0"/>
          </a:p>
        </p:txBody>
      </p:sp>
      <p:sp>
        <p:nvSpPr>
          <p:cNvPr id="59" name="Rectangle 58"/>
          <p:cNvSpPr/>
          <p:nvPr/>
        </p:nvSpPr>
        <p:spPr>
          <a:xfrm>
            <a:off x="0" y="5286388"/>
            <a:ext cx="9144000" cy="3571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DIBALIK HITAM</a:t>
            </a:r>
            <a:r>
              <a:rPr lang="id-ID" sz="1600" dirty="0" smtClean="0"/>
              <a:t>  </a:t>
            </a:r>
            <a:r>
              <a:rPr lang="id-ID" sz="1600" dirty="0" smtClean="0">
                <a:hlinkClick r:id="rId7"/>
              </a:rPr>
              <a:t>http://dibalikhitam.blogspot.com</a:t>
            </a:r>
            <a:r>
              <a:rPr lang="id-ID" sz="1600" dirty="0" smtClean="0"/>
              <a:t>  </a:t>
            </a:r>
            <a:r>
              <a:rPr lang="id-ID" sz="1200" dirty="0" smtClean="0"/>
              <a:t>DIBALIK HITAM</a:t>
            </a:r>
            <a:r>
              <a:rPr lang="id-ID" sz="1600" dirty="0" smtClean="0"/>
              <a:t> http://dibalikhitam.blogspot.com</a:t>
            </a:r>
            <a:endParaRPr lang="id-ID" sz="1600" dirty="0"/>
          </a:p>
        </p:txBody>
      </p:sp>
      <p:pic>
        <p:nvPicPr>
          <p:cNvPr id="60" name="Bath time fun. Super cute!.wmv - YouTube.wmv">
            <a:hlinkClick r:id="" action="ppaction://media"/>
          </p:cNvPr>
          <p:cNvPicPr>
            <a:picLocks noRot="1" noChangeAspect="1"/>
          </p:cNvPicPr>
          <p:nvPr>
            <a:videoFile r:link="rId1"/>
          </p:nvPr>
        </p:nvPicPr>
        <p:blipFill>
          <a:blip r:embed="rId8"/>
          <a:stretch>
            <a:fillRect/>
          </a:stretch>
        </p:blipFill>
        <p:spPr>
          <a:xfrm>
            <a:off x="2928925" y="2428884"/>
            <a:ext cx="5357851" cy="2857504"/>
          </a:xfrm>
          <a:prstGeom prst="rect">
            <a:avLst/>
          </a:prstGeom>
        </p:spPr>
      </p:pic>
      <p:sp>
        <p:nvSpPr>
          <p:cNvPr id="61" name="Rectangle 60"/>
          <p:cNvSpPr/>
          <p:nvPr/>
        </p:nvSpPr>
        <p:spPr>
          <a:xfrm>
            <a:off x="1714480" y="1500174"/>
            <a:ext cx="1214446" cy="4857784"/>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Rectangle 61"/>
          <p:cNvSpPr/>
          <p:nvPr/>
        </p:nvSpPr>
        <p:spPr>
          <a:xfrm flipH="1">
            <a:off x="8286776" y="1500174"/>
            <a:ext cx="857224" cy="4857784"/>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Bevel 66"/>
          <p:cNvSpPr/>
          <p:nvPr/>
        </p:nvSpPr>
        <p:spPr>
          <a:xfrm>
            <a:off x="0" y="1571612"/>
            <a:ext cx="1714480" cy="4429156"/>
          </a:xfrm>
          <a:prstGeom prst="bevel">
            <a:avLst/>
          </a:prstGeom>
          <a:blipFill>
            <a:blip r:embed="rId4"/>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68" name="Rounded Rectangle 67">
            <a:hlinkClick r:id="rId10"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69" name="Rounded Rectangle 68">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70" name="Rounded Rectangle 69">
            <a:hlinkClick r:id="rId11"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71" name="Group 70"/>
          <p:cNvGrpSpPr/>
          <p:nvPr/>
        </p:nvGrpSpPr>
        <p:grpSpPr>
          <a:xfrm>
            <a:off x="2428860" y="785794"/>
            <a:ext cx="6715140" cy="714380"/>
            <a:chOff x="2428860" y="2000240"/>
            <a:chExt cx="6715140" cy="1714512"/>
          </a:xfrm>
        </p:grpSpPr>
        <p:sp>
          <p:nvSpPr>
            <p:cNvPr id="73" name="Bevel 72">
              <a:hlinkClick r:id="rId12"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4" name="Bevel 73">
              <a:hlinkClick r:id="rId13"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5" name="Bevel 74">
              <a:hlinkClick r:id="rId14"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76" name="Oval 75">
            <a:hlinkClick r:id="rId15" action="ppaction://hlinksldjump" highlightClick="1"/>
          </p:cNvPr>
          <p:cNvSpPr/>
          <p:nvPr/>
        </p:nvSpPr>
        <p:spPr>
          <a:xfrm>
            <a:off x="6715140" y="5929330"/>
            <a:ext cx="1180280" cy="571504"/>
          </a:xfrm>
          <a:prstGeom prst="ellipse">
            <a:avLst/>
          </a:prstGeom>
          <a:blipFill>
            <a:blip r:embed="rId1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77" name="Right Arrow 76">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79" name="Bevel 78">
            <a:hlinkClick r:id="rId17" action="ppaction://hlinksldjump" highlightClick="1"/>
          </p:cNvPr>
          <p:cNvSpPr/>
          <p:nvPr/>
        </p:nvSpPr>
        <p:spPr>
          <a:xfrm>
            <a:off x="0" y="785794"/>
            <a:ext cx="2428860" cy="714380"/>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1+#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3"/>
                                        </p:tgtEl>
                                        <p:attrNameLst>
                                          <p:attrName>ppt_x</p:attrName>
                                        </p:attrNameLst>
                                      </p:cBhvr>
                                      <p:tavLst>
                                        <p:tav tm="0">
                                          <p:val>
                                            <p:strVal val="ppt_x"/>
                                          </p:val>
                                        </p:tav>
                                        <p:tav tm="100000">
                                          <p:val>
                                            <p:strVal val="0-ppt_w/2"/>
                                          </p:val>
                                        </p:tav>
                                      </p:tavLst>
                                    </p:anim>
                                    <p:anim calcmode="lin" valueType="num">
                                      <p:cBhvr additive="base">
                                        <p:cTn id="11" dur="5000"/>
                                        <p:tgtEl>
                                          <p:spTgt spid="13"/>
                                        </p:tgtEl>
                                        <p:attrNameLst>
                                          <p:attrName>ppt_y</p:attrName>
                                        </p:attrNameLst>
                                      </p:cBhvr>
                                      <p:tavLst>
                                        <p:tav tm="0">
                                          <p:val>
                                            <p:strVal val="ppt_y"/>
                                          </p:val>
                                        </p:tav>
                                        <p:tav tm="100000">
                                          <p:val>
                                            <p:strVal val="ppt_y"/>
                                          </p:val>
                                        </p:tav>
                                      </p:tavLst>
                                    </p:anim>
                                    <p:set>
                                      <p:cBhvr>
                                        <p:cTn id="12" dur="1" fill="hold">
                                          <p:stCondLst>
                                            <p:cond delay="4999"/>
                                          </p:stCondLst>
                                        </p:cTn>
                                        <p:tgtEl>
                                          <p:spTgt spid="13"/>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26"/>
                                        </p:tgtEl>
                                        <p:attrNameLst>
                                          <p:attrName>style.color</p:attrName>
                                        </p:attrNameLst>
                                      </p:cBhvr>
                                      <p:to>
                                        <a:srgbClr val="FD1111"/>
                                      </p:to>
                                    </p:animClr>
                                  </p:childTnLst>
                                </p:cTn>
                              </p:par>
                              <p:par>
                                <p:cTn id="15" presetID="2" presetClass="entr" presetSubtype="2" repeatCount="indefinite"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0" fill="hold"/>
                                        <p:tgtEl>
                                          <p:spTgt spid="58"/>
                                        </p:tgtEl>
                                        <p:attrNameLst>
                                          <p:attrName>ppt_x</p:attrName>
                                        </p:attrNameLst>
                                      </p:cBhvr>
                                      <p:tavLst>
                                        <p:tav tm="0">
                                          <p:val>
                                            <p:strVal val="1+#ppt_w/2"/>
                                          </p:val>
                                        </p:tav>
                                        <p:tav tm="100000">
                                          <p:val>
                                            <p:strVal val="#ppt_x"/>
                                          </p:val>
                                        </p:tav>
                                      </p:tavLst>
                                    </p:anim>
                                    <p:anim calcmode="lin" valueType="num">
                                      <p:cBhvr additive="base">
                                        <p:cTn id="18" dur="5000" fill="hold"/>
                                        <p:tgtEl>
                                          <p:spTgt spid="58"/>
                                        </p:tgtEl>
                                        <p:attrNameLst>
                                          <p:attrName>ppt_y</p:attrName>
                                        </p:attrNameLst>
                                      </p:cBhvr>
                                      <p:tavLst>
                                        <p:tav tm="0">
                                          <p:val>
                                            <p:strVal val="#ppt_y"/>
                                          </p:val>
                                        </p:tav>
                                        <p:tav tm="100000">
                                          <p:val>
                                            <p:strVal val="#ppt_y"/>
                                          </p:val>
                                        </p:tav>
                                      </p:tavLst>
                                    </p:anim>
                                  </p:childTnLst>
                                </p:cTn>
                              </p:par>
                              <p:par>
                                <p:cTn id="19" presetID="2" presetClass="exit" presetSubtype="8" repeatCount="indefinite" fill="hold" grpId="0" nodeType="withEffect">
                                  <p:stCondLst>
                                    <p:cond delay="0"/>
                                  </p:stCondLst>
                                  <p:childTnLst>
                                    <p:anim calcmode="lin" valueType="num">
                                      <p:cBhvr additive="base">
                                        <p:cTn id="20" dur="5000"/>
                                        <p:tgtEl>
                                          <p:spTgt spid="59"/>
                                        </p:tgtEl>
                                        <p:attrNameLst>
                                          <p:attrName>ppt_x</p:attrName>
                                        </p:attrNameLst>
                                      </p:cBhvr>
                                      <p:tavLst>
                                        <p:tav tm="0">
                                          <p:val>
                                            <p:strVal val="ppt_x"/>
                                          </p:val>
                                        </p:tav>
                                        <p:tav tm="100000">
                                          <p:val>
                                            <p:strVal val="0-ppt_w/2"/>
                                          </p:val>
                                        </p:tav>
                                      </p:tavLst>
                                    </p:anim>
                                    <p:anim calcmode="lin" valueType="num">
                                      <p:cBhvr additive="base">
                                        <p:cTn id="21" dur="5000"/>
                                        <p:tgtEl>
                                          <p:spTgt spid="59"/>
                                        </p:tgtEl>
                                        <p:attrNameLst>
                                          <p:attrName>ppt_y</p:attrName>
                                        </p:attrNameLst>
                                      </p:cBhvr>
                                      <p:tavLst>
                                        <p:tav tm="0">
                                          <p:val>
                                            <p:strVal val="ppt_y"/>
                                          </p:val>
                                        </p:tav>
                                        <p:tav tm="100000">
                                          <p:val>
                                            <p:strVal val="ppt_y"/>
                                          </p:val>
                                        </p:tav>
                                      </p:tavLst>
                                    </p:anim>
                                    <p:set>
                                      <p:cBhvr>
                                        <p:cTn id="22" dur="1" fill="hold">
                                          <p:stCondLst>
                                            <p:cond delay="4999"/>
                                          </p:stCondLst>
                                        </p:cTn>
                                        <p:tgtEl>
                                          <p:spTgt spid="59"/>
                                        </p:tgtEl>
                                        <p:attrNameLst>
                                          <p:attrName>style.visibility</p:attrName>
                                        </p:attrNameLst>
                                      </p:cBhvr>
                                      <p:to>
                                        <p:strVal val="hidden"/>
                                      </p:to>
                                    </p:set>
                                  </p:childTnLst>
                                </p:cTn>
                              </p:par>
                              <p:par>
                                <p:cTn id="23" presetID="1" presetClass="mediacall" presetSubtype="0" fill="hold" nodeType="withEffect">
                                  <p:stCondLst>
                                    <p:cond delay="0"/>
                                  </p:stCondLst>
                                  <p:childTnLst>
                                    <p:cmd type="call" cmd="playFrom(0.0)">
                                      <p:cBhvr>
                                        <p:cTn id="24" dur="60264" fill="hold"/>
                                        <p:tgtEl>
                                          <p:spTgt spid="60"/>
                                        </p:tgtEl>
                                      </p:cBhvr>
                                    </p:cmd>
                                  </p:childTnLst>
                                </p:cTn>
                              </p:par>
                              <p:par>
                                <p:cTn id="25" presetID="3" presetClass="emph" presetSubtype="2" repeatCount="indefinite" fill="hold" grpId="0" nodeType="withEffect">
                                  <p:stCondLst>
                                    <p:cond delay="0"/>
                                  </p:stCondLst>
                                  <p:childTnLst>
                                    <p:animClr clrSpc="rgb">
                                      <p:cBhvr override="childStyle">
                                        <p:cTn id="26" dur="2000" fill="hold"/>
                                        <p:tgtEl>
                                          <p:spTgt spid="68"/>
                                        </p:tgtEl>
                                        <p:attrNameLst>
                                          <p:attrName>style.color</p:attrName>
                                        </p:attrNameLst>
                                      </p:cBhvr>
                                      <p:to>
                                        <a:srgbClr val="33CC33"/>
                                      </p:to>
                                    </p:animClr>
                                  </p:childTnLst>
                                </p:cTn>
                              </p:par>
                              <p:par>
                                <p:cTn id="27" presetID="3" presetClass="emph" presetSubtype="2" repeatCount="indefinite" fill="hold" grpId="0" nodeType="withEffect">
                                  <p:stCondLst>
                                    <p:cond delay="0"/>
                                  </p:stCondLst>
                                  <p:childTnLst>
                                    <p:animClr clrSpc="rgb">
                                      <p:cBhvr override="childStyle">
                                        <p:cTn id="28" dur="2000" fill="hold"/>
                                        <p:tgtEl>
                                          <p:spTgt spid="69"/>
                                        </p:tgtEl>
                                        <p:attrNameLst>
                                          <p:attrName>style.color</p:attrName>
                                        </p:attrNameLst>
                                      </p:cBhvr>
                                      <p:to>
                                        <a:srgbClr val="33CC33"/>
                                      </p:to>
                                    </p:animClr>
                                  </p:childTnLst>
                                </p:cTn>
                              </p:par>
                              <p:par>
                                <p:cTn id="29" presetID="3" presetClass="emph" presetSubtype="2" repeatCount="indefinite" fill="hold" grpId="0" nodeType="withEffect">
                                  <p:stCondLst>
                                    <p:cond delay="0"/>
                                  </p:stCondLst>
                                  <p:childTnLst>
                                    <p:animClr clrSpc="rgb">
                                      <p:cBhvr override="childStyle">
                                        <p:cTn id="30" dur="2000" fill="hold"/>
                                        <p:tgtEl>
                                          <p:spTgt spid="70"/>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video>
              <p:cMediaNode>
                <p:cTn id="31" fill="hold" display="0">
                  <p:stCondLst>
                    <p:cond delay="indefinite"/>
                  </p:stCondLst>
                  <p:endCondLst>
                    <p:cond evt="onNext" delay="0">
                      <p:tgtEl>
                        <p:sldTgt/>
                      </p:tgtEl>
                    </p:cond>
                    <p:cond evt="onPrev" delay="0">
                      <p:tgtEl>
                        <p:sldTgt/>
                      </p:tgtEl>
                    </p:cond>
                  </p:endCondLst>
                </p:cTn>
                <p:tgtEl>
                  <p:spTgt spid="60"/>
                </p:tgtEl>
              </p:cMediaNode>
            </p:video>
            <p:seq concurrent="1" nextAc="seek">
              <p:cTn id="32" restart="whenNotActive" fill="hold" evtFilter="cancelBubble" nodeType="interactiveSeq">
                <p:stCondLst>
                  <p:cond evt="onClick" delay="0">
                    <p:tgtEl>
                      <p:spTgt spid="60"/>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withEffect">
                                  <p:stCondLst>
                                    <p:cond delay="0"/>
                                  </p:stCondLst>
                                  <p:childTnLst>
                                    <p:cmd type="call" cmd="togglePause">
                                      <p:cBhvr>
                                        <p:cTn id="36" dur="1" fill="hold"/>
                                        <p:tgtEl>
                                          <p:spTgt spid="60"/>
                                        </p:tgtEl>
                                      </p:cBhvr>
                                    </p:cmd>
                                  </p:childTnLst>
                                </p:cTn>
                              </p:par>
                            </p:childTnLst>
                          </p:cTn>
                        </p:par>
                      </p:childTnLst>
                    </p:cTn>
                  </p:par>
                </p:childTnLst>
              </p:cTn>
              <p:nextCondLst>
                <p:cond evt="onClick" delay="0">
                  <p:tgtEl>
                    <p:spTgt spid="60"/>
                  </p:tgtEl>
                </p:cond>
              </p:nextCondLst>
            </p:seq>
          </p:childTnLst>
        </p:cTn>
      </p:par>
    </p:tnLst>
    <p:bldLst>
      <p:bldP spid="26" grpId="0"/>
      <p:bldP spid="58" grpId="0" animBg="1"/>
      <p:bldP spid="59" grpId="0" animBg="1"/>
      <p:bldP spid="68" grpId="0" animBg="1"/>
      <p:bldP spid="69" grpId="0" animBg="1"/>
      <p:bldP spid="7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4"/>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5"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6" name="Group 5"/>
          <p:cNvGrpSpPr/>
          <p:nvPr/>
        </p:nvGrpSpPr>
        <p:grpSpPr>
          <a:xfrm>
            <a:off x="-285784" y="6429396"/>
            <a:ext cx="9715568" cy="428628"/>
            <a:chOff x="0" y="6000768"/>
            <a:chExt cx="9144000" cy="857232"/>
          </a:xfrm>
        </p:grpSpPr>
        <p:sp>
          <p:nvSpPr>
            <p:cNvPr id="7" name="Bevel 6"/>
            <p:cNvSpPr/>
            <p:nvPr/>
          </p:nvSpPr>
          <p:spPr>
            <a:xfrm>
              <a:off x="0" y="6000768"/>
              <a:ext cx="9144000" cy="857232"/>
            </a:xfrm>
            <a:prstGeom prst="bevel">
              <a:avLst/>
            </a:prstGeom>
            <a:blipFill>
              <a:blip r:embed="rId4"/>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8" name="Rectangle 7"/>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9" name="Rectangle 8"/>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0" name="Rectangle 9"/>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1" name="Rectangle 10"/>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2" name="Rectangle 11"/>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3" name="Group 12"/>
          <p:cNvGrpSpPr/>
          <p:nvPr/>
        </p:nvGrpSpPr>
        <p:grpSpPr>
          <a:xfrm>
            <a:off x="-285784" y="6357958"/>
            <a:ext cx="9715568" cy="500066"/>
            <a:chOff x="0" y="6000768"/>
            <a:chExt cx="9144000" cy="857232"/>
          </a:xfrm>
        </p:grpSpPr>
        <p:sp>
          <p:nvSpPr>
            <p:cNvPr id="14" name="Bevel 13"/>
            <p:cNvSpPr/>
            <p:nvPr/>
          </p:nvSpPr>
          <p:spPr>
            <a:xfrm>
              <a:off x="0" y="6000768"/>
              <a:ext cx="9144000" cy="857232"/>
            </a:xfrm>
            <a:prstGeom prst="bevel">
              <a:avLst/>
            </a:prstGeom>
            <a:blipFill>
              <a:blip r:embed="rId4"/>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5" name="Rectangle 14"/>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6" name="Rectangle 15"/>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7" name="Rectangle 16"/>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8" name="Rectangle 17"/>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9" name="Rectangle 18"/>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0" name="Rectangle 19">
            <a:hlinkHover r:id="rId5"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ectangle 20"/>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2" name="Rectangle 31"/>
          <p:cNvSpPr/>
          <p:nvPr/>
        </p:nvSpPr>
        <p:spPr>
          <a:xfrm>
            <a:off x="2214546" y="1500174"/>
            <a:ext cx="6929454" cy="4857784"/>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Rectangle 32"/>
          <p:cNvSpPr/>
          <p:nvPr/>
        </p:nvSpPr>
        <p:spPr>
          <a:xfrm>
            <a:off x="0" y="5286388"/>
            <a:ext cx="9144000" cy="3571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DIBALIK HITAM</a:t>
            </a:r>
            <a:r>
              <a:rPr lang="id-ID" sz="1600" dirty="0" smtClean="0"/>
              <a:t>  </a:t>
            </a:r>
            <a:r>
              <a:rPr lang="id-ID" sz="1600" dirty="0" smtClean="0">
                <a:hlinkClick r:id="rId7"/>
              </a:rPr>
              <a:t>http://dibalikhitam.blogspot.com</a:t>
            </a:r>
            <a:r>
              <a:rPr lang="id-ID" sz="1600" dirty="0" smtClean="0"/>
              <a:t>  </a:t>
            </a:r>
            <a:r>
              <a:rPr lang="id-ID" sz="1200" dirty="0" smtClean="0"/>
              <a:t>DIBALIK HITAM</a:t>
            </a:r>
            <a:r>
              <a:rPr lang="id-ID" sz="1600" dirty="0" smtClean="0"/>
              <a:t> http://dibalikhitam.blogspot.com</a:t>
            </a:r>
            <a:endParaRPr lang="id-ID" sz="1600" dirty="0"/>
          </a:p>
        </p:txBody>
      </p:sp>
      <p:sp>
        <p:nvSpPr>
          <p:cNvPr id="34" name="Rectangle 33"/>
          <p:cNvSpPr/>
          <p:nvPr/>
        </p:nvSpPr>
        <p:spPr>
          <a:xfrm>
            <a:off x="0" y="5286388"/>
            <a:ext cx="9144000" cy="3571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DIBALIK HITAM</a:t>
            </a:r>
            <a:r>
              <a:rPr lang="id-ID" sz="1600" dirty="0" smtClean="0"/>
              <a:t>  </a:t>
            </a:r>
            <a:r>
              <a:rPr lang="id-ID" sz="1600" dirty="0" smtClean="0">
                <a:hlinkClick r:id="rId7"/>
              </a:rPr>
              <a:t>http://dibalikhitam.blogspot.com</a:t>
            </a:r>
            <a:r>
              <a:rPr lang="id-ID" sz="1600" dirty="0" smtClean="0"/>
              <a:t>  </a:t>
            </a:r>
            <a:r>
              <a:rPr lang="id-ID" sz="1200" dirty="0" smtClean="0"/>
              <a:t>DIBALIK HITAM</a:t>
            </a:r>
            <a:r>
              <a:rPr lang="id-ID" sz="1600" dirty="0" smtClean="0"/>
              <a:t> http://dibalikhitam.blogspot.com</a:t>
            </a:r>
            <a:endParaRPr lang="id-ID" sz="1600" dirty="0"/>
          </a:p>
        </p:txBody>
      </p:sp>
      <p:sp>
        <p:nvSpPr>
          <p:cNvPr id="36" name="Rectangle 35"/>
          <p:cNvSpPr/>
          <p:nvPr/>
        </p:nvSpPr>
        <p:spPr>
          <a:xfrm>
            <a:off x="1714480" y="1500174"/>
            <a:ext cx="1214446" cy="4857784"/>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p:cNvSpPr/>
          <p:nvPr/>
        </p:nvSpPr>
        <p:spPr>
          <a:xfrm flipH="1">
            <a:off x="8286776" y="1500174"/>
            <a:ext cx="857224" cy="4857784"/>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2" name="The most patient and docile cat ever! - YouTube.wmv">
            <a:hlinkClick r:id="" action="ppaction://media"/>
          </p:cNvPr>
          <p:cNvPicPr>
            <a:picLocks noRot="1" noChangeAspect="1"/>
          </p:cNvPicPr>
          <p:nvPr>
            <a:videoFile r:link="rId1"/>
          </p:nvPr>
        </p:nvPicPr>
        <p:blipFill>
          <a:blip r:embed="rId9"/>
          <a:stretch>
            <a:fillRect/>
          </a:stretch>
        </p:blipFill>
        <p:spPr>
          <a:xfrm>
            <a:off x="2857488" y="2500306"/>
            <a:ext cx="5429288" cy="2857520"/>
          </a:xfrm>
          <a:prstGeom prst="rect">
            <a:avLst/>
          </a:prstGeom>
        </p:spPr>
      </p:pic>
      <p:sp>
        <p:nvSpPr>
          <p:cNvPr id="43" name="Bevel 42"/>
          <p:cNvSpPr/>
          <p:nvPr/>
        </p:nvSpPr>
        <p:spPr>
          <a:xfrm>
            <a:off x="0" y="1571612"/>
            <a:ext cx="1714480" cy="4429156"/>
          </a:xfrm>
          <a:prstGeom prst="bevel">
            <a:avLst/>
          </a:prstGeom>
          <a:blipFill>
            <a:blip r:embed="rId4"/>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44" name="Rounded Rectangle 43">
            <a:hlinkClick r:id="rId10"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45" name="Rounded Rectangle 44">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46" name="Rounded Rectangle 45">
            <a:hlinkClick r:id="rId11"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sp>
        <p:nvSpPr>
          <p:cNvPr id="52" name="Oval 51">
            <a:hlinkClick r:id="rId12" action="ppaction://hlinksldjump" highlightClick="1"/>
          </p:cNvPr>
          <p:cNvSpPr/>
          <p:nvPr/>
        </p:nvSpPr>
        <p:spPr>
          <a:xfrm>
            <a:off x="7963720" y="5357826"/>
            <a:ext cx="1180280" cy="571504"/>
          </a:xfrm>
          <a:prstGeom prst="ellipse">
            <a:avLst/>
          </a:prstGeom>
          <a:blipFill>
            <a:blip r:embed="rId1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53" name="Right Arrow 52">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54" name="Right Arrow 53">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grpSp>
        <p:nvGrpSpPr>
          <p:cNvPr id="55" name="Group 54"/>
          <p:cNvGrpSpPr/>
          <p:nvPr/>
        </p:nvGrpSpPr>
        <p:grpSpPr>
          <a:xfrm>
            <a:off x="2428860" y="785794"/>
            <a:ext cx="6715140" cy="714380"/>
            <a:chOff x="2428860" y="2000240"/>
            <a:chExt cx="6715140" cy="1714512"/>
          </a:xfrm>
        </p:grpSpPr>
        <p:sp>
          <p:nvSpPr>
            <p:cNvPr id="57" name="Bevel 56">
              <a:hlinkClick r:id="rId14"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8" name="Bevel 57">
              <a:hlinkClick r:id="rId15"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9" name="Bevel 58">
              <a:hlinkClick r:id="rId16"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61" name="Bevel 60">
            <a:hlinkClick r:id="rId17" action="ppaction://hlinksldjump" highlightClick="1"/>
          </p:cNvPr>
          <p:cNvSpPr/>
          <p:nvPr/>
        </p:nvSpPr>
        <p:spPr>
          <a:xfrm>
            <a:off x="0" y="785794"/>
            <a:ext cx="2428860" cy="714380"/>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1+#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3"/>
                                        </p:tgtEl>
                                        <p:attrNameLst>
                                          <p:attrName>ppt_x</p:attrName>
                                        </p:attrNameLst>
                                      </p:cBhvr>
                                      <p:tavLst>
                                        <p:tav tm="0">
                                          <p:val>
                                            <p:strVal val="ppt_x"/>
                                          </p:val>
                                        </p:tav>
                                        <p:tav tm="100000">
                                          <p:val>
                                            <p:strVal val="0-ppt_w/2"/>
                                          </p:val>
                                        </p:tav>
                                      </p:tavLst>
                                    </p:anim>
                                    <p:anim calcmode="lin" valueType="num">
                                      <p:cBhvr additive="base">
                                        <p:cTn id="11" dur="5000"/>
                                        <p:tgtEl>
                                          <p:spTgt spid="13"/>
                                        </p:tgtEl>
                                        <p:attrNameLst>
                                          <p:attrName>ppt_y</p:attrName>
                                        </p:attrNameLst>
                                      </p:cBhvr>
                                      <p:tavLst>
                                        <p:tav tm="0">
                                          <p:val>
                                            <p:strVal val="ppt_y"/>
                                          </p:val>
                                        </p:tav>
                                        <p:tav tm="100000">
                                          <p:val>
                                            <p:strVal val="ppt_y"/>
                                          </p:val>
                                        </p:tav>
                                      </p:tavLst>
                                    </p:anim>
                                    <p:set>
                                      <p:cBhvr>
                                        <p:cTn id="12" dur="1" fill="hold">
                                          <p:stCondLst>
                                            <p:cond delay="4999"/>
                                          </p:stCondLst>
                                        </p:cTn>
                                        <p:tgtEl>
                                          <p:spTgt spid="13"/>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21"/>
                                        </p:tgtEl>
                                        <p:attrNameLst>
                                          <p:attrName>style.color</p:attrName>
                                        </p:attrNameLst>
                                      </p:cBhvr>
                                      <p:to>
                                        <a:srgbClr val="FD1111"/>
                                      </p:to>
                                    </p:animClr>
                                  </p:childTnLst>
                                </p:cTn>
                              </p:par>
                              <p:par>
                                <p:cTn id="15" presetID="2" presetClass="entr" presetSubtype="2" repeatCount="indefinite"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0" fill="hold"/>
                                        <p:tgtEl>
                                          <p:spTgt spid="33"/>
                                        </p:tgtEl>
                                        <p:attrNameLst>
                                          <p:attrName>ppt_x</p:attrName>
                                        </p:attrNameLst>
                                      </p:cBhvr>
                                      <p:tavLst>
                                        <p:tav tm="0">
                                          <p:val>
                                            <p:strVal val="1+#ppt_w/2"/>
                                          </p:val>
                                        </p:tav>
                                        <p:tav tm="100000">
                                          <p:val>
                                            <p:strVal val="#ppt_x"/>
                                          </p:val>
                                        </p:tav>
                                      </p:tavLst>
                                    </p:anim>
                                    <p:anim calcmode="lin" valueType="num">
                                      <p:cBhvr additive="base">
                                        <p:cTn id="18" dur="5000" fill="hold"/>
                                        <p:tgtEl>
                                          <p:spTgt spid="33"/>
                                        </p:tgtEl>
                                        <p:attrNameLst>
                                          <p:attrName>ppt_y</p:attrName>
                                        </p:attrNameLst>
                                      </p:cBhvr>
                                      <p:tavLst>
                                        <p:tav tm="0">
                                          <p:val>
                                            <p:strVal val="#ppt_y"/>
                                          </p:val>
                                        </p:tav>
                                        <p:tav tm="100000">
                                          <p:val>
                                            <p:strVal val="#ppt_y"/>
                                          </p:val>
                                        </p:tav>
                                      </p:tavLst>
                                    </p:anim>
                                  </p:childTnLst>
                                </p:cTn>
                              </p:par>
                              <p:par>
                                <p:cTn id="19" presetID="2" presetClass="exit" presetSubtype="8" repeatCount="indefinite" fill="hold" grpId="0" nodeType="withEffect">
                                  <p:stCondLst>
                                    <p:cond delay="0"/>
                                  </p:stCondLst>
                                  <p:childTnLst>
                                    <p:anim calcmode="lin" valueType="num">
                                      <p:cBhvr additive="base">
                                        <p:cTn id="20" dur="5000"/>
                                        <p:tgtEl>
                                          <p:spTgt spid="34"/>
                                        </p:tgtEl>
                                        <p:attrNameLst>
                                          <p:attrName>ppt_x</p:attrName>
                                        </p:attrNameLst>
                                      </p:cBhvr>
                                      <p:tavLst>
                                        <p:tav tm="0">
                                          <p:val>
                                            <p:strVal val="ppt_x"/>
                                          </p:val>
                                        </p:tav>
                                        <p:tav tm="100000">
                                          <p:val>
                                            <p:strVal val="0-ppt_w/2"/>
                                          </p:val>
                                        </p:tav>
                                      </p:tavLst>
                                    </p:anim>
                                    <p:anim calcmode="lin" valueType="num">
                                      <p:cBhvr additive="base">
                                        <p:cTn id="21" dur="5000"/>
                                        <p:tgtEl>
                                          <p:spTgt spid="34"/>
                                        </p:tgtEl>
                                        <p:attrNameLst>
                                          <p:attrName>ppt_y</p:attrName>
                                        </p:attrNameLst>
                                      </p:cBhvr>
                                      <p:tavLst>
                                        <p:tav tm="0">
                                          <p:val>
                                            <p:strVal val="ppt_y"/>
                                          </p:val>
                                        </p:tav>
                                        <p:tav tm="100000">
                                          <p:val>
                                            <p:strVal val="ppt_y"/>
                                          </p:val>
                                        </p:tav>
                                      </p:tavLst>
                                    </p:anim>
                                    <p:set>
                                      <p:cBhvr>
                                        <p:cTn id="22" dur="1" fill="hold">
                                          <p:stCondLst>
                                            <p:cond delay="4999"/>
                                          </p:stCondLst>
                                        </p:cTn>
                                        <p:tgtEl>
                                          <p:spTgt spid="34"/>
                                        </p:tgtEl>
                                        <p:attrNameLst>
                                          <p:attrName>style.visibility</p:attrName>
                                        </p:attrNameLst>
                                      </p:cBhvr>
                                      <p:to>
                                        <p:strVal val="hidden"/>
                                      </p:to>
                                    </p:set>
                                  </p:childTnLst>
                                </p:cTn>
                              </p:par>
                              <p:par>
                                <p:cTn id="23" presetID="1" presetClass="mediacall" presetSubtype="0" fill="hold" nodeType="withEffect">
                                  <p:stCondLst>
                                    <p:cond delay="0"/>
                                  </p:stCondLst>
                                  <p:childTnLst>
                                    <p:cmd type="call" cmd="playFrom(0.0)">
                                      <p:cBhvr>
                                        <p:cTn id="24" dur="170945" fill="hold"/>
                                        <p:tgtEl>
                                          <p:spTgt spid="42"/>
                                        </p:tgtEl>
                                      </p:cBhvr>
                                    </p:cmd>
                                  </p:childTnLst>
                                </p:cTn>
                              </p:par>
                              <p:par>
                                <p:cTn id="25" presetID="3" presetClass="emph" presetSubtype="2" repeatCount="indefinite" fill="hold" grpId="0" nodeType="withEffect">
                                  <p:stCondLst>
                                    <p:cond delay="0"/>
                                  </p:stCondLst>
                                  <p:childTnLst>
                                    <p:animClr clrSpc="rgb">
                                      <p:cBhvr override="childStyle">
                                        <p:cTn id="26" dur="2000" fill="hold"/>
                                        <p:tgtEl>
                                          <p:spTgt spid="44"/>
                                        </p:tgtEl>
                                        <p:attrNameLst>
                                          <p:attrName>style.color</p:attrName>
                                        </p:attrNameLst>
                                      </p:cBhvr>
                                      <p:to>
                                        <a:srgbClr val="33CC33"/>
                                      </p:to>
                                    </p:animClr>
                                  </p:childTnLst>
                                </p:cTn>
                              </p:par>
                              <p:par>
                                <p:cTn id="27" presetID="3" presetClass="emph" presetSubtype="2" repeatCount="indefinite" fill="hold" grpId="0" nodeType="withEffect">
                                  <p:stCondLst>
                                    <p:cond delay="0"/>
                                  </p:stCondLst>
                                  <p:childTnLst>
                                    <p:animClr clrSpc="rgb">
                                      <p:cBhvr override="childStyle">
                                        <p:cTn id="28" dur="2000" fill="hold"/>
                                        <p:tgtEl>
                                          <p:spTgt spid="45"/>
                                        </p:tgtEl>
                                        <p:attrNameLst>
                                          <p:attrName>style.color</p:attrName>
                                        </p:attrNameLst>
                                      </p:cBhvr>
                                      <p:to>
                                        <a:srgbClr val="33CC33"/>
                                      </p:to>
                                    </p:animClr>
                                  </p:childTnLst>
                                </p:cTn>
                              </p:par>
                              <p:par>
                                <p:cTn id="29" presetID="3" presetClass="emph" presetSubtype="2" repeatCount="indefinite" fill="hold" grpId="0" nodeType="withEffect">
                                  <p:stCondLst>
                                    <p:cond delay="0"/>
                                  </p:stCondLst>
                                  <p:childTnLst>
                                    <p:animClr clrSpc="rgb">
                                      <p:cBhvr override="childStyle">
                                        <p:cTn id="30" dur="2000" fill="hold"/>
                                        <p:tgtEl>
                                          <p:spTgt spid="46"/>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42"/>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withEffect">
                                  <p:stCondLst>
                                    <p:cond delay="0"/>
                                  </p:stCondLst>
                                  <p:childTnLst>
                                    <p:cmd type="call" cmd="togglePause">
                                      <p:cBhvr>
                                        <p:cTn id="35" dur="1" fill="hold"/>
                                        <p:tgtEl>
                                          <p:spTgt spid="42"/>
                                        </p:tgtEl>
                                      </p:cBhvr>
                                    </p:cmd>
                                  </p:childTnLst>
                                </p:cTn>
                              </p:par>
                            </p:childTnLst>
                          </p:cTn>
                        </p:par>
                      </p:childTnLst>
                    </p:cTn>
                  </p:par>
                </p:childTnLst>
              </p:cTn>
              <p:nextCondLst>
                <p:cond evt="onClick" delay="0">
                  <p:tgtEl>
                    <p:spTgt spid="42"/>
                  </p:tgtEl>
                </p:cond>
              </p:nextCondLst>
            </p:seq>
            <p:video>
              <p:cMediaNode>
                <p:cTn id="36" fill="hold" display="0">
                  <p:stCondLst>
                    <p:cond delay="indefinite"/>
                  </p:stCondLst>
                  <p:endCondLst>
                    <p:cond evt="onNext" delay="0">
                      <p:tgtEl>
                        <p:sldTgt/>
                      </p:tgtEl>
                    </p:cond>
                    <p:cond evt="onPrev" delay="0">
                      <p:tgtEl>
                        <p:sldTgt/>
                      </p:tgtEl>
                    </p:cond>
                  </p:endCondLst>
                </p:cTn>
                <p:tgtEl>
                  <p:spTgt spid="42"/>
                </p:tgtEl>
              </p:cMediaNode>
            </p:video>
          </p:childTnLst>
        </p:cTn>
      </p:par>
    </p:tnLst>
    <p:bldLst>
      <p:bldP spid="21" grpId="0"/>
      <p:bldP spid="33" grpId="0" animBg="1"/>
      <p:bldP spid="34" grpId="0" animBg="1"/>
      <p:bldP spid="44" grpId="0" animBg="1"/>
      <p:bldP spid="45" grpId="0" animBg="1"/>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4"/>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5"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6" name="Group 5"/>
          <p:cNvGrpSpPr/>
          <p:nvPr/>
        </p:nvGrpSpPr>
        <p:grpSpPr>
          <a:xfrm>
            <a:off x="-285784" y="6429396"/>
            <a:ext cx="9715568" cy="428628"/>
            <a:chOff x="0" y="6000768"/>
            <a:chExt cx="9144000" cy="857232"/>
          </a:xfrm>
        </p:grpSpPr>
        <p:sp>
          <p:nvSpPr>
            <p:cNvPr id="7" name="Bevel 6"/>
            <p:cNvSpPr/>
            <p:nvPr/>
          </p:nvSpPr>
          <p:spPr>
            <a:xfrm>
              <a:off x="0" y="6000768"/>
              <a:ext cx="9144000" cy="857232"/>
            </a:xfrm>
            <a:prstGeom prst="bevel">
              <a:avLst/>
            </a:prstGeom>
            <a:blipFill>
              <a:blip r:embed="rId4"/>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8" name="Rectangle 7"/>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9" name="Rectangle 8"/>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0" name="Rectangle 9"/>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1" name="Rectangle 10"/>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2" name="Rectangle 11"/>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3" name="Group 12"/>
          <p:cNvGrpSpPr/>
          <p:nvPr/>
        </p:nvGrpSpPr>
        <p:grpSpPr>
          <a:xfrm>
            <a:off x="-285784" y="6357958"/>
            <a:ext cx="9715568" cy="500066"/>
            <a:chOff x="0" y="6000768"/>
            <a:chExt cx="9144000" cy="857232"/>
          </a:xfrm>
        </p:grpSpPr>
        <p:sp>
          <p:nvSpPr>
            <p:cNvPr id="14" name="Bevel 13"/>
            <p:cNvSpPr/>
            <p:nvPr/>
          </p:nvSpPr>
          <p:spPr>
            <a:xfrm>
              <a:off x="0" y="6000768"/>
              <a:ext cx="9144000" cy="857232"/>
            </a:xfrm>
            <a:prstGeom prst="bevel">
              <a:avLst/>
            </a:prstGeom>
            <a:blipFill>
              <a:blip r:embed="rId4"/>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5" name="Rectangle 14"/>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6" name="Rectangle 15"/>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7" name="Rectangle 16"/>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8" name="Rectangle 17"/>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9" name="Rectangle 18"/>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0" name="Rectangle 19">
            <a:hlinkHover r:id="rId5"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ectangle 20"/>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pSp>
        <p:nvGrpSpPr>
          <p:cNvPr id="22" name="Group 21"/>
          <p:cNvGrpSpPr/>
          <p:nvPr/>
        </p:nvGrpSpPr>
        <p:grpSpPr>
          <a:xfrm>
            <a:off x="0" y="785794"/>
            <a:ext cx="9144000" cy="714380"/>
            <a:chOff x="0" y="2000240"/>
            <a:chExt cx="9144000" cy="1714512"/>
          </a:xfrm>
        </p:grpSpPr>
        <p:sp>
          <p:nvSpPr>
            <p:cNvPr id="23" name="Bevel 22"/>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Metode Substitusi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4" name="Bevel 23"/>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Bevel 24"/>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6" name="Bevel 25"/>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grpSp>
        <p:nvGrpSpPr>
          <p:cNvPr id="27" name="Group 26"/>
          <p:cNvGrpSpPr/>
          <p:nvPr/>
        </p:nvGrpSpPr>
        <p:grpSpPr>
          <a:xfrm>
            <a:off x="-32" y="785794"/>
            <a:ext cx="9144000" cy="714380"/>
            <a:chOff x="0" y="2000240"/>
            <a:chExt cx="9144000" cy="1714512"/>
          </a:xfrm>
        </p:grpSpPr>
        <p:sp>
          <p:nvSpPr>
            <p:cNvPr id="28" name="Bevel 27"/>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About me</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9" name="Bevel 28"/>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0" name="Bevel 29"/>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1" name="Bevel 30"/>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32" name="Rectangle 31"/>
          <p:cNvSpPr/>
          <p:nvPr/>
        </p:nvSpPr>
        <p:spPr>
          <a:xfrm>
            <a:off x="2214546" y="1500174"/>
            <a:ext cx="6929454" cy="4857784"/>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Rectangle 32"/>
          <p:cNvSpPr/>
          <p:nvPr/>
        </p:nvSpPr>
        <p:spPr>
          <a:xfrm>
            <a:off x="0" y="5286388"/>
            <a:ext cx="9144000" cy="3571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DIBALIK HITAM</a:t>
            </a:r>
            <a:r>
              <a:rPr lang="id-ID" sz="1600" dirty="0" smtClean="0"/>
              <a:t>  </a:t>
            </a:r>
            <a:r>
              <a:rPr lang="id-ID" sz="1600" dirty="0" smtClean="0">
                <a:hlinkClick r:id="rId7"/>
              </a:rPr>
              <a:t>http://dibalikhitam.blogspot.com</a:t>
            </a:r>
            <a:r>
              <a:rPr lang="id-ID" sz="1600" dirty="0" smtClean="0"/>
              <a:t>  </a:t>
            </a:r>
            <a:r>
              <a:rPr lang="id-ID" sz="1200" dirty="0" smtClean="0"/>
              <a:t>DIBALIK HITAM</a:t>
            </a:r>
            <a:r>
              <a:rPr lang="id-ID" sz="1600" dirty="0" smtClean="0"/>
              <a:t> http://dibalikhitam.blogspot.com</a:t>
            </a:r>
            <a:endParaRPr lang="id-ID" sz="1600" dirty="0"/>
          </a:p>
        </p:txBody>
      </p:sp>
      <p:sp>
        <p:nvSpPr>
          <p:cNvPr id="34" name="Rectangle 33"/>
          <p:cNvSpPr/>
          <p:nvPr/>
        </p:nvSpPr>
        <p:spPr>
          <a:xfrm>
            <a:off x="0" y="5286388"/>
            <a:ext cx="9144000" cy="3571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DIBALIK HITAM</a:t>
            </a:r>
            <a:r>
              <a:rPr lang="id-ID" sz="1600" dirty="0" smtClean="0"/>
              <a:t>  </a:t>
            </a:r>
            <a:r>
              <a:rPr lang="id-ID" sz="1600" dirty="0" smtClean="0">
                <a:hlinkClick r:id="rId7"/>
              </a:rPr>
              <a:t>http://dibalikhitam.blogspot.com</a:t>
            </a:r>
            <a:r>
              <a:rPr lang="id-ID" sz="1600" dirty="0" smtClean="0"/>
              <a:t>  </a:t>
            </a:r>
            <a:r>
              <a:rPr lang="id-ID" sz="1200" dirty="0" smtClean="0"/>
              <a:t>DIBALIK HITAM</a:t>
            </a:r>
            <a:r>
              <a:rPr lang="id-ID" sz="1600" dirty="0" smtClean="0"/>
              <a:t> http://dibalikhitam.blogspot.com</a:t>
            </a:r>
            <a:endParaRPr lang="id-ID" sz="1600" dirty="0"/>
          </a:p>
        </p:txBody>
      </p:sp>
      <p:sp>
        <p:nvSpPr>
          <p:cNvPr id="36" name="Rectangle 35"/>
          <p:cNvSpPr/>
          <p:nvPr/>
        </p:nvSpPr>
        <p:spPr>
          <a:xfrm>
            <a:off x="1714480" y="1500174"/>
            <a:ext cx="1214446" cy="4857784"/>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p:cNvSpPr/>
          <p:nvPr/>
        </p:nvSpPr>
        <p:spPr>
          <a:xfrm flipH="1">
            <a:off x="8286776" y="1500174"/>
            <a:ext cx="857224" cy="4857784"/>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2" name="The parrot and the cat - YouTube.wmv">
            <a:hlinkClick r:id="" action="ppaction://media"/>
          </p:cNvPr>
          <p:cNvPicPr>
            <a:picLocks noRot="1" noChangeAspect="1"/>
          </p:cNvPicPr>
          <p:nvPr>
            <a:videoFile r:link="rId1"/>
          </p:nvPr>
        </p:nvPicPr>
        <p:blipFill>
          <a:blip r:embed="rId9"/>
          <a:stretch>
            <a:fillRect/>
          </a:stretch>
        </p:blipFill>
        <p:spPr>
          <a:xfrm>
            <a:off x="2928926" y="2428868"/>
            <a:ext cx="5357850" cy="2857520"/>
          </a:xfrm>
          <a:prstGeom prst="rect">
            <a:avLst/>
          </a:prstGeom>
        </p:spPr>
      </p:pic>
      <p:sp>
        <p:nvSpPr>
          <p:cNvPr id="43" name="Bevel 42"/>
          <p:cNvSpPr/>
          <p:nvPr/>
        </p:nvSpPr>
        <p:spPr>
          <a:xfrm>
            <a:off x="0" y="1571612"/>
            <a:ext cx="1714480" cy="4429156"/>
          </a:xfrm>
          <a:prstGeom prst="bevel">
            <a:avLst/>
          </a:prstGeom>
          <a:blipFill>
            <a:blip r:embed="rId4"/>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44" name="Rounded Rectangle 43">
            <a:hlinkClick r:id="rId10"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45" name="Rounded Rectangle 44">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46" name="Rounded Rectangle 45">
            <a:hlinkClick r:id="rId11"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sp>
        <p:nvSpPr>
          <p:cNvPr id="47" name="Oval 46">
            <a:hlinkClick r:id="rId12" action="ppaction://hlinksldjump" highlightClick="1"/>
          </p:cNvPr>
          <p:cNvSpPr/>
          <p:nvPr/>
        </p:nvSpPr>
        <p:spPr>
          <a:xfrm>
            <a:off x="7963720" y="5786454"/>
            <a:ext cx="1180280" cy="571504"/>
          </a:xfrm>
          <a:prstGeom prst="ellipse">
            <a:avLst/>
          </a:prstGeom>
          <a:blipFill>
            <a:blip r:embed="rId1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49" name="Right Arrow 48">
            <a:hlinkClick r:id="" action="ppaction://hlinkshowjump?jump=previousslide" highlightClick="1"/>
          </p:cNvPr>
          <p:cNvSpPr/>
          <p:nvPr/>
        </p:nvSpPr>
        <p:spPr>
          <a:xfrm flipH="1">
            <a:off x="6572264" y="5857892"/>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50" name="Bevel 49">
            <a:hlinkClick r:id="rId14" action="ppaction://hlinksldjump" highlightClick="1"/>
          </p:cNvPr>
          <p:cNvSpPr/>
          <p:nvPr/>
        </p:nvSpPr>
        <p:spPr>
          <a:xfrm>
            <a:off x="-32" y="785794"/>
            <a:ext cx="2428860" cy="714380"/>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1+#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3"/>
                                        </p:tgtEl>
                                        <p:attrNameLst>
                                          <p:attrName>ppt_x</p:attrName>
                                        </p:attrNameLst>
                                      </p:cBhvr>
                                      <p:tavLst>
                                        <p:tav tm="0">
                                          <p:val>
                                            <p:strVal val="ppt_x"/>
                                          </p:val>
                                        </p:tav>
                                        <p:tav tm="100000">
                                          <p:val>
                                            <p:strVal val="0-ppt_w/2"/>
                                          </p:val>
                                        </p:tav>
                                      </p:tavLst>
                                    </p:anim>
                                    <p:anim calcmode="lin" valueType="num">
                                      <p:cBhvr additive="base">
                                        <p:cTn id="11" dur="5000"/>
                                        <p:tgtEl>
                                          <p:spTgt spid="13"/>
                                        </p:tgtEl>
                                        <p:attrNameLst>
                                          <p:attrName>ppt_y</p:attrName>
                                        </p:attrNameLst>
                                      </p:cBhvr>
                                      <p:tavLst>
                                        <p:tav tm="0">
                                          <p:val>
                                            <p:strVal val="ppt_y"/>
                                          </p:val>
                                        </p:tav>
                                        <p:tav tm="100000">
                                          <p:val>
                                            <p:strVal val="ppt_y"/>
                                          </p:val>
                                        </p:tav>
                                      </p:tavLst>
                                    </p:anim>
                                    <p:set>
                                      <p:cBhvr>
                                        <p:cTn id="12" dur="1" fill="hold">
                                          <p:stCondLst>
                                            <p:cond delay="4999"/>
                                          </p:stCondLst>
                                        </p:cTn>
                                        <p:tgtEl>
                                          <p:spTgt spid="13"/>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21"/>
                                        </p:tgtEl>
                                        <p:attrNameLst>
                                          <p:attrName>style.color</p:attrName>
                                        </p:attrNameLst>
                                      </p:cBhvr>
                                      <p:to>
                                        <a:srgbClr val="FD1111"/>
                                      </p:to>
                                    </p:animClr>
                                  </p:childTnLst>
                                </p:cTn>
                              </p:par>
                              <p:par>
                                <p:cTn id="15" presetID="2" presetClass="exit" presetSubtype="8" repeatCount="indefinite" fill="hold" nodeType="withEffect">
                                  <p:stCondLst>
                                    <p:cond delay="0"/>
                                  </p:stCondLst>
                                  <p:childTnLst>
                                    <p:anim calcmode="lin" valueType="num">
                                      <p:cBhvr additive="base">
                                        <p:cTn id="16" dur="15000"/>
                                        <p:tgtEl>
                                          <p:spTgt spid="22"/>
                                        </p:tgtEl>
                                        <p:attrNameLst>
                                          <p:attrName>ppt_x</p:attrName>
                                        </p:attrNameLst>
                                      </p:cBhvr>
                                      <p:tavLst>
                                        <p:tav tm="0">
                                          <p:val>
                                            <p:strVal val="ppt_x"/>
                                          </p:val>
                                        </p:tav>
                                        <p:tav tm="100000">
                                          <p:val>
                                            <p:strVal val="0-ppt_w/2"/>
                                          </p:val>
                                        </p:tav>
                                      </p:tavLst>
                                    </p:anim>
                                    <p:anim calcmode="lin" valueType="num">
                                      <p:cBhvr additive="base">
                                        <p:cTn id="17" dur="15000"/>
                                        <p:tgtEl>
                                          <p:spTgt spid="22"/>
                                        </p:tgtEl>
                                        <p:attrNameLst>
                                          <p:attrName>ppt_y</p:attrName>
                                        </p:attrNameLst>
                                      </p:cBhvr>
                                      <p:tavLst>
                                        <p:tav tm="0">
                                          <p:val>
                                            <p:strVal val="ppt_y"/>
                                          </p:val>
                                        </p:tav>
                                        <p:tav tm="100000">
                                          <p:val>
                                            <p:strVal val="ppt_y"/>
                                          </p:val>
                                        </p:tav>
                                      </p:tavLst>
                                    </p:anim>
                                    <p:set>
                                      <p:cBhvr>
                                        <p:cTn id="18" dur="1" fill="hold">
                                          <p:stCondLst>
                                            <p:cond delay="14999"/>
                                          </p:stCondLst>
                                        </p:cTn>
                                        <p:tgtEl>
                                          <p:spTgt spid="22"/>
                                        </p:tgtEl>
                                        <p:attrNameLst>
                                          <p:attrName>style.visibility</p:attrName>
                                        </p:attrNameLst>
                                      </p:cBhvr>
                                      <p:to>
                                        <p:strVal val="hidden"/>
                                      </p:to>
                                    </p:set>
                                  </p:childTnLst>
                                </p:cTn>
                              </p:par>
                              <p:par>
                                <p:cTn id="19" presetID="2" presetClass="entr" presetSubtype="2" repeatCount="indefinite"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15000" fill="hold"/>
                                        <p:tgtEl>
                                          <p:spTgt spid="27"/>
                                        </p:tgtEl>
                                        <p:attrNameLst>
                                          <p:attrName>ppt_x</p:attrName>
                                        </p:attrNameLst>
                                      </p:cBhvr>
                                      <p:tavLst>
                                        <p:tav tm="0">
                                          <p:val>
                                            <p:strVal val="1+#ppt_w/2"/>
                                          </p:val>
                                        </p:tav>
                                        <p:tav tm="100000">
                                          <p:val>
                                            <p:strVal val="#ppt_x"/>
                                          </p:val>
                                        </p:tav>
                                      </p:tavLst>
                                    </p:anim>
                                    <p:anim calcmode="lin" valueType="num">
                                      <p:cBhvr additive="base">
                                        <p:cTn id="22" dur="15000" fill="hold"/>
                                        <p:tgtEl>
                                          <p:spTgt spid="27"/>
                                        </p:tgtEl>
                                        <p:attrNameLst>
                                          <p:attrName>ppt_y</p:attrName>
                                        </p:attrNameLst>
                                      </p:cBhvr>
                                      <p:tavLst>
                                        <p:tav tm="0">
                                          <p:val>
                                            <p:strVal val="#ppt_y"/>
                                          </p:val>
                                        </p:tav>
                                        <p:tav tm="100000">
                                          <p:val>
                                            <p:strVal val="#ppt_y"/>
                                          </p:val>
                                        </p:tav>
                                      </p:tavLst>
                                    </p:anim>
                                  </p:childTnLst>
                                </p:cTn>
                              </p:par>
                              <p:par>
                                <p:cTn id="23" presetID="2" presetClass="entr" presetSubtype="2" repeatCount="indefinite"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0" fill="hold"/>
                                        <p:tgtEl>
                                          <p:spTgt spid="33"/>
                                        </p:tgtEl>
                                        <p:attrNameLst>
                                          <p:attrName>ppt_x</p:attrName>
                                        </p:attrNameLst>
                                      </p:cBhvr>
                                      <p:tavLst>
                                        <p:tav tm="0">
                                          <p:val>
                                            <p:strVal val="1+#ppt_w/2"/>
                                          </p:val>
                                        </p:tav>
                                        <p:tav tm="100000">
                                          <p:val>
                                            <p:strVal val="#ppt_x"/>
                                          </p:val>
                                        </p:tav>
                                      </p:tavLst>
                                    </p:anim>
                                    <p:anim calcmode="lin" valueType="num">
                                      <p:cBhvr additive="base">
                                        <p:cTn id="26" dur="5000" fill="hold"/>
                                        <p:tgtEl>
                                          <p:spTgt spid="33"/>
                                        </p:tgtEl>
                                        <p:attrNameLst>
                                          <p:attrName>ppt_y</p:attrName>
                                        </p:attrNameLst>
                                      </p:cBhvr>
                                      <p:tavLst>
                                        <p:tav tm="0">
                                          <p:val>
                                            <p:strVal val="#ppt_y"/>
                                          </p:val>
                                        </p:tav>
                                        <p:tav tm="100000">
                                          <p:val>
                                            <p:strVal val="#ppt_y"/>
                                          </p:val>
                                        </p:tav>
                                      </p:tavLst>
                                    </p:anim>
                                  </p:childTnLst>
                                </p:cTn>
                              </p:par>
                              <p:par>
                                <p:cTn id="27" presetID="2" presetClass="exit" presetSubtype="8" repeatCount="indefinite" fill="hold" grpId="0" nodeType="withEffect">
                                  <p:stCondLst>
                                    <p:cond delay="0"/>
                                  </p:stCondLst>
                                  <p:childTnLst>
                                    <p:anim calcmode="lin" valueType="num">
                                      <p:cBhvr additive="base">
                                        <p:cTn id="28" dur="5000"/>
                                        <p:tgtEl>
                                          <p:spTgt spid="34"/>
                                        </p:tgtEl>
                                        <p:attrNameLst>
                                          <p:attrName>ppt_x</p:attrName>
                                        </p:attrNameLst>
                                      </p:cBhvr>
                                      <p:tavLst>
                                        <p:tav tm="0">
                                          <p:val>
                                            <p:strVal val="ppt_x"/>
                                          </p:val>
                                        </p:tav>
                                        <p:tav tm="100000">
                                          <p:val>
                                            <p:strVal val="0-ppt_w/2"/>
                                          </p:val>
                                        </p:tav>
                                      </p:tavLst>
                                    </p:anim>
                                    <p:anim calcmode="lin" valueType="num">
                                      <p:cBhvr additive="base">
                                        <p:cTn id="29" dur="5000"/>
                                        <p:tgtEl>
                                          <p:spTgt spid="34"/>
                                        </p:tgtEl>
                                        <p:attrNameLst>
                                          <p:attrName>ppt_y</p:attrName>
                                        </p:attrNameLst>
                                      </p:cBhvr>
                                      <p:tavLst>
                                        <p:tav tm="0">
                                          <p:val>
                                            <p:strVal val="ppt_y"/>
                                          </p:val>
                                        </p:tav>
                                        <p:tav tm="100000">
                                          <p:val>
                                            <p:strVal val="ppt_y"/>
                                          </p:val>
                                        </p:tav>
                                      </p:tavLst>
                                    </p:anim>
                                    <p:set>
                                      <p:cBhvr>
                                        <p:cTn id="30" dur="1" fill="hold">
                                          <p:stCondLst>
                                            <p:cond delay="4999"/>
                                          </p:stCondLst>
                                        </p:cTn>
                                        <p:tgtEl>
                                          <p:spTgt spid="34"/>
                                        </p:tgtEl>
                                        <p:attrNameLst>
                                          <p:attrName>style.visibility</p:attrName>
                                        </p:attrNameLst>
                                      </p:cBhvr>
                                      <p:to>
                                        <p:strVal val="hidden"/>
                                      </p:to>
                                    </p:set>
                                  </p:childTnLst>
                                </p:cTn>
                              </p:par>
                              <p:par>
                                <p:cTn id="31" presetID="1" presetClass="mediacall" presetSubtype="0" fill="hold" nodeType="withEffect">
                                  <p:stCondLst>
                                    <p:cond delay="0"/>
                                  </p:stCondLst>
                                  <p:childTnLst>
                                    <p:cmd type="call" cmd="playFrom(0.0)">
                                      <p:cBhvr>
                                        <p:cTn id="32" dur="100911" fill="hold"/>
                                        <p:tgtEl>
                                          <p:spTgt spid="42"/>
                                        </p:tgtEl>
                                      </p:cBhvr>
                                    </p:cmd>
                                  </p:childTnLst>
                                </p:cTn>
                              </p:par>
                              <p:par>
                                <p:cTn id="33" presetID="3" presetClass="emph" presetSubtype="2" repeatCount="indefinite" fill="hold" grpId="0" nodeType="withEffect">
                                  <p:stCondLst>
                                    <p:cond delay="0"/>
                                  </p:stCondLst>
                                  <p:childTnLst>
                                    <p:animClr clrSpc="rgb">
                                      <p:cBhvr override="childStyle">
                                        <p:cTn id="34" dur="2000" fill="hold"/>
                                        <p:tgtEl>
                                          <p:spTgt spid="44"/>
                                        </p:tgtEl>
                                        <p:attrNameLst>
                                          <p:attrName>style.color</p:attrName>
                                        </p:attrNameLst>
                                      </p:cBhvr>
                                      <p:to>
                                        <a:srgbClr val="33CC33"/>
                                      </p:to>
                                    </p:animClr>
                                  </p:childTnLst>
                                </p:cTn>
                              </p:par>
                              <p:par>
                                <p:cTn id="35" presetID="3" presetClass="emph" presetSubtype="2" repeatCount="indefinite" fill="hold" grpId="0" nodeType="withEffect">
                                  <p:stCondLst>
                                    <p:cond delay="0"/>
                                  </p:stCondLst>
                                  <p:childTnLst>
                                    <p:animClr clrSpc="rgb">
                                      <p:cBhvr override="childStyle">
                                        <p:cTn id="36" dur="2000" fill="hold"/>
                                        <p:tgtEl>
                                          <p:spTgt spid="45"/>
                                        </p:tgtEl>
                                        <p:attrNameLst>
                                          <p:attrName>style.color</p:attrName>
                                        </p:attrNameLst>
                                      </p:cBhvr>
                                      <p:to>
                                        <a:srgbClr val="33CC33"/>
                                      </p:to>
                                    </p:animClr>
                                  </p:childTnLst>
                                </p:cTn>
                              </p:par>
                              <p:par>
                                <p:cTn id="37" presetID="3" presetClass="emph" presetSubtype="2" repeatCount="indefinite" fill="hold" grpId="0" nodeType="withEffect">
                                  <p:stCondLst>
                                    <p:cond delay="0"/>
                                  </p:stCondLst>
                                  <p:childTnLst>
                                    <p:animClr clrSpc="rgb">
                                      <p:cBhvr override="childStyle">
                                        <p:cTn id="38" dur="2000" fill="hold"/>
                                        <p:tgtEl>
                                          <p:spTgt spid="46"/>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42"/>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42"/>
                                        </p:tgtEl>
                                      </p:cBhvr>
                                    </p:cmd>
                                  </p:childTnLst>
                                </p:cTn>
                              </p:par>
                            </p:childTnLst>
                          </p:cTn>
                        </p:par>
                      </p:childTnLst>
                    </p:cTn>
                  </p:par>
                </p:childTnLst>
              </p:cTn>
              <p:nextCondLst>
                <p:cond evt="onClick" delay="0">
                  <p:tgtEl>
                    <p:spTgt spid="42"/>
                  </p:tgtEl>
                </p:cond>
              </p:nextCondLst>
            </p:seq>
            <p:video>
              <p:cMediaNode>
                <p:cTn id="44" fill="hold" display="0">
                  <p:stCondLst>
                    <p:cond delay="indefinite"/>
                  </p:stCondLst>
                  <p:endCondLst>
                    <p:cond evt="onNext" delay="0">
                      <p:tgtEl>
                        <p:sldTgt/>
                      </p:tgtEl>
                    </p:cond>
                    <p:cond evt="onPrev" delay="0">
                      <p:tgtEl>
                        <p:sldTgt/>
                      </p:tgtEl>
                    </p:cond>
                  </p:endCondLst>
                </p:cTn>
                <p:tgtEl>
                  <p:spTgt spid="42"/>
                </p:tgtEl>
              </p:cMediaNode>
            </p:video>
          </p:childTnLst>
        </p:cTn>
      </p:par>
    </p:tnLst>
    <p:bldLst>
      <p:bldP spid="21" grpId="0"/>
      <p:bldP spid="33" grpId="0" animBg="1"/>
      <p:bldP spid="34" grpId="0" animBg="1"/>
      <p:bldP spid="44" grpId="0" animBg="1"/>
      <p:bldP spid="45" grpId="0" animBg="1"/>
      <p:bldP spid="4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6" name="Group 5"/>
          <p:cNvGrpSpPr/>
          <p:nvPr/>
        </p:nvGrpSpPr>
        <p:grpSpPr>
          <a:xfrm>
            <a:off x="-285784" y="6429396"/>
            <a:ext cx="9715568" cy="428628"/>
            <a:chOff x="0" y="6000768"/>
            <a:chExt cx="9144000" cy="857232"/>
          </a:xfrm>
        </p:grpSpPr>
        <p:sp>
          <p:nvSpPr>
            <p:cNvPr id="7" name="Bevel 6"/>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8" name="Rectangle 7"/>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9" name="Rectangle 8"/>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0" name="Rectangle 9"/>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1" name="Rectangle 10"/>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2" name="Rectangle 11"/>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3" name="Group 12"/>
          <p:cNvGrpSpPr/>
          <p:nvPr/>
        </p:nvGrpSpPr>
        <p:grpSpPr>
          <a:xfrm>
            <a:off x="-285784" y="6357958"/>
            <a:ext cx="9715568" cy="500066"/>
            <a:chOff x="0" y="6000768"/>
            <a:chExt cx="9144000" cy="857232"/>
          </a:xfrm>
        </p:grpSpPr>
        <p:sp>
          <p:nvSpPr>
            <p:cNvPr id="14" name="Bevel 13"/>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5" name="Rectangle 14"/>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6" name="Rectangle 15"/>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7" name="Rectangle 16"/>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8" name="Rectangle 17"/>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9" name="Rectangle 18"/>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0" name="Rectangle 19">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ectangle 20"/>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pSp>
        <p:nvGrpSpPr>
          <p:cNvPr id="46" name="Group 45"/>
          <p:cNvGrpSpPr/>
          <p:nvPr/>
        </p:nvGrpSpPr>
        <p:grpSpPr>
          <a:xfrm>
            <a:off x="2857488" y="1928802"/>
            <a:ext cx="5357850" cy="3643338"/>
            <a:chOff x="2000232" y="500042"/>
            <a:chExt cx="6286544" cy="5372126"/>
          </a:xfrm>
        </p:grpSpPr>
        <p:sp>
          <p:nvSpPr>
            <p:cNvPr id="42" name="AutoShape 3"/>
            <p:cNvSpPr>
              <a:spLocks noChangeArrowheads="1"/>
            </p:cNvSpPr>
            <p:nvPr/>
          </p:nvSpPr>
          <p:spPr bwMode="auto">
            <a:xfrm>
              <a:off x="2000232" y="1500174"/>
              <a:ext cx="6286544" cy="4371994"/>
            </a:xfrm>
            <a:prstGeom prst="roundRect">
              <a:avLst>
                <a:gd name="adj" fmla="val 16667"/>
              </a:avLst>
            </a:prstGeom>
            <a:gradFill rotWithShape="0">
              <a:gsLst>
                <a:gs pos="0">
                  <a:srgbClr val="900700"/>
                </a:gs>
                <a:gs pos="50000">
                  <a:srgbClr val="900200"/>
                </a:gs>
                <a:gs pos="100000">
                  <a:srgbClr val="900700"/>
                </a:gs>
              </a:gsLst>
              <a:lin ang="18900000" scaled="1"/>
            </a:gradFill>
            <a:ln w="12700">
              <a:round/>
              <a:headEnd/>
              <a:tailEnd/>
            </a:ln>
            <a:effectLst/>
            <a:scene3d>
              <a:camera prst="legacyObliqueTopLeft"/>
              <a:lightRig rig="legacyFlat3" dir="t"/>
            </a:scene3d>
            <a:sp3d extrusionH="430200" prstMaterial="legacyMatte">
              <a:bevelT w="13500" h="13500" prst="angle"/>
              <a:bevelB w="13500" h="13500" prst="angle"/>
              <a:extrusionClr>
                <a:srgbClr val="900700"/>
              </a:extrusionClr>
            </a:sp3d>
          </p:spPr>
          <p:txBody>
            <a:bodyPr vert="horz" wrap="square" lIns="91440" tIns="45720" rIns="91440" bIns="45720" numCol="1" anchor="t" anchorCtr="0" compatLnSpc="1">
              <a:prstTxWarp prst="textNoShape">
                <a:avLst/>
              </a:prstTxWarp>
              <a:flatTx/>
            </a:bodyPr>
            <a:lstStyle/>
            <a:p>
              <a:endParaRPr lang="id-ID"/>
            </a:p>
          </p:txBody>
        </p:sp>
        <p:sp>
          <p:nvSpPr>
            <p:cNvPr id="43" name="AutoShape 4"/>
            <p:cNvSpPr>
              <a:spLocks noChangeArrowheads="1"/>
            </p:cNvSpPr>
            <p:nvPr/>
          </p:nvSpPr>
          <p:spPr bwMode="auto">
            <a:xfrm>
              <a:off x="2786050" y="2357430"/>
              <a:ext cx="4714908" cy="1785950"/>
            </a:xfrm>
            <a:prstGeom prst="bevel">
              <a:avLst>
                <a:gd name="adj" fmla="val 12500"/>
              </a:avLst>
            </a:prstGeom>
            <a:gradFill rotWithShape="0">
              <a:gsLst>
                <a:gs pos="0">
                  <a:srgbClr val="900700"/>
                </a:gs>
                <a:gs pos="50000">
                  <a:srgbClr val="800C00"/>
                </a:gs>
                <a:gs pos="100000">
                  <a:srgbClr val="900700"/>
                </a:gs>
              </a:gsLst>
              <a:lin ang="5400000" scaled="1"/>
            </a:gradFill>
            <a:ln w="12700">
              <a:noFill/>
              <a:miter lim="800000"/>
              <a:headEnd/>
              <a:tailEnd/>
            </a:ln>
            <a:effectLst>
              <a:outerShdw dist="28398" dir="3806097" algn="ctr" rotWithShape="0">
                <a:srgbClr val="41060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FFFF00"/>
                  </a:solidFill>
                  <a:effectLst/>
                  <a:latin typeface="Times New Roman" pitchFamily="18" charset="0"/>
                  <a:cs typeface="Arial" pitchFamily="34" charset="0"/>
                </a:rPr>
                <a:t>Moh</a:t>
              </a:r>
              <a:r>
                <a:rPr kumimoji="0" lang="en-US" b="0" i="0" u="none" strike="noStrike" cap="none" normalizeH="0" baseline="0" dirty="0" smtClean="0">
                  <a:ln>
                    <a:noFill/>
                  </a:ln>
                  <a:solidFill>
                    <a:srgbClr val="FFFF00"/>
                  </a:solidFill>
                  <a:effectLst/>
                  <a:latin typeface="Times New Roman" pitchFamily="18" charset="0"/>
                  <a:cs typeface="Arial" pitchFamily="34" charset="0"/>
                </a:rPr>
                <a:t>. </a:t>
              </a:r>
              <a:r>
                <a:rPr kumimoji="0" lang="id-ID" b="0" i="0" u="none" strike="noStrike" cap="none" normalizeH="0" baseline="0" dirty="0" smtClean="0">
                  <a:ln>
                    <a:noFill/>
                  </a:ln>
                  <a:solidFill>
                    <a:srgbClr val="FFFF00"/>
                  </a:solidFill>
                  <a:effectLst/>
                  <a:latin typeface="Times New Roman" pitchFamily="18" charset="0"/>
                  <a:cs typeface="Arial" pitchFamily="34" charset="0"/>
                </a:rPr>
                <a:t>H</a:t>
              </a:r>
              <a:r>
                <a:rPr kumimoji="0" lang="en-US" b="0" i="0" u="none" strike="noStrike" cap="none" normalizeH="0" baseline="0" dirty="0" err="1" smtClean="0">
                  <a:ln>
                    <a:noFill/>
                  </a:ln>
                  <a:solidFill>
                    <a:srgbClr val="FFFF00"/>
                  </a:solidFill>
                  <a:effectLst/>
                  <a:latin typeface="Times New Roman" pitchFamily="18" charset="0"/>
                  <a:cs typeface="Arial" pitchFamily="34" charset="0"/>
                </a:rPr>
                <a:t>aris</a:t>
              </a:r>
              <a:r>
                <a:rPr kumimoji="0" lang="id-ID" b="0" i="0" u="none" strike="noStrike" cap="none" normalizeH="0" baseline="0" dirty="0" smtClean="0">
                  <a:ln>
                    <a:noFill/>
                  </a:ln>
                  <a:solidFill>
                    <a:srgbClr val="FFFF00"/>
                  </a:solidFill>
                  <a:effectLst/>
                  <a:latin typeface="Times New Roman" pitchFamily="18" charset="0"/>
                  <a:cs typeface="Arial" pitchFamily="34" charset="0"/>
                </a:rPr>
                <a:t>/</a:t>
              </a:r>
              <a:r>
                <a:rPr kumimoji="0" lang="en-US" b="0" i="0" u="none" strike="noStrike" cap="none" normalizeH="0" baseline="0" dirty="0" smtClean="0">
                  <a:ln>
                    <a:noFill/>
                  </a:ln>
                  <a:solidFill>
                    <a:srgbClr val="FFFF00"/>
                  </a:solidFill>
                  <a:effectLst/>
                  <a:latin typeface="Times New Roman" pitchFamily="18" charset="0"/>
                  <a:cs typeface="Arial" pitchFamily="34" charset="0"/>
                </a:rPr>
                <a:t>110070286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FFFF00"/>
                  </a:solidFill>
                  <a:effectLst/>
                  <a:latin typeface="Times New Roman" pitchFamily="18" charset="0"/>
                  <a:cs typeface="Arial" pitchFamily="34" charset="0"/>
                </a:rPr>
                <a:t>Fizhar</a:t>
              </a:r>
              <a:r>
                <a:rPr kumimoji="0" lang="en-US" b="0" i="0" u="none" strike="noStrike" cap="none" normalizeH="0" baseline="0" dirty="0" smtClean="0">
                  <a:ln>
                    <a:noFill/>
                  </a:ln>
                  <a:solidFill>
                    <a:srgbClr val="FFFF00"/>
                  </a:solidFill>
                  <a:effectLst/>
                  <a:latin typeface="Times New Roman" pitchFamily="18" charset="0"/>
                  <a:cs typeface="Arial" pitchFamily="34" charset="0"/>
                </a:rPr>
                <a:t> . R -  110070002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00"/>
                  </a:solidFill>
                  <a:effectLst/>
                  <a:latin typeface="Times New Roman" pitchFamily="18" charset="0"/>
                  <a:cs typeface="Arial" pitchFamily="34" charset="0"/>
                </a:rPr>
                <a:t>Gina </a:t>
              </a:r>
              <a:r>
                <a:rPr kumimoji="0" lang="en-US" b="0" i="0" u="none" strike="noStrike" cap="none" normalizeH="0" baseline="0" dirty="0" err="1" smtClean="0">
                  <a:ln>
                    <a:noFill/>
                  </a:ln>
                  <a:solidFill>
                    <a:srgbClr val="FFFF00"/>
                  </a:solidFill>
                  <a:effectLst/>
                  <a:latin typeface="Times New Roman" pitchFamily="18" charset="0"/>
                  <a:cs typeface="Arial" pitchFamily="34" charset="0"/>
                </a:rPr>
                <a:t>Anggini</a:t>
              </a:r>
              <a:r>
                <a:rPr kumimoji="0" lang="en-US" b="0" i="0" u="none" strike="noStrike" cap="none" normalizeH="0" baseline="0" dirty="0" smtClean="0">
                  <a:ln>
                    <a:noFill/>
                  </a:ln>
                  <a:solidFill>
                    <a:srgbClr val="FFFF00"/>
                  </a:solidFill>
                  <a:effectLst/>
                  <a:latin typeface="Times New Roman" pitchFamily="18" charset="0"/>
                  <a:cs typeface="Arial" pitchFamily="34" charset="0"/>
                </a:rPr>
                <a:t> 110070217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FFFF00"/>
                  </a:solidFill>
                  <a:effectLst/>
                  <a:latin typeface="Times New Roman" pitchFamily="18" charset="0"/>
                  <a:cs typeface="Arial" pitchFamily="34" charset="0"/>
                </a:rPr>
                <a:t>Uun</a:t>
              </a:r>
              <a:r>
                <a:rPr kumimoji="0" lang="en-US" b="0" i="0" u="none" strike="noStrike" cap="none" normalizeH="0" baseline="0" dirty="0" smtClean="0">
                  <a:ln>
                    <a:noFill/>
                  </a:ln>
                  <a:solidFill>
                    <a:srgbClr val="FFFF00"/>
                  </a:solidFill>
                  <a:effectLst/>
                  <a:latin typeface="Times New Roman" pitchFamily="18" charset="0"/>
                  <a:cs typeface="Arial" pitchFamily="34" charset="0"/>
                </a:rPr>
                <a:t> Nurasiah110070207</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rgbClr val="FFFF00"/>
                  </a:solidFill>
                  <a:effectLst/>
                  <a:latin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id-ID" b="1" i="0" u="none" strike="noStrike" cap="none" normalizeH="0" baseline="0" dirty="0" smtClean="0">
                <a:ln>
                  <a:noFill/>
                </a:ln>
                <a:solidFill>
                  <a:srgbClr val="FFFF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AutoShape 5"/>
            <p:cNvSpPr>
              <a:spLocks noChangeArrowheads="1"/>
            </p:cNvSpPr>
            <p:nvPr/>
          </p:nvSpPr>
          <p:spPr bwMode="auto">
            <a:xfrm>
              <a:off x="2167873" y="500042"/>
              <a:ext cx="5699800" cy="857256"/>
            </a:xfrm>
            <a:prstGeom prst="ribbon2">
              <a:avLst>
                <a:gd name="adj1" fmla="val 12500"/>
                <a:gd name="adj2" fmla="val 50000"/>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2800" b="1" i="0" u="none" strike="noStrike" cap="none" normalizeH="0" baseline="0" dirty="0" smtClean="0">
                  <a:ln>
                    <a:noFill/>
                  </a:ln>
                  <a:solidFill>
                    <a:srgbClr val="FF0000"/>
                  </a:solidFill>
                  <a:effectLst/>
                  <a:latin typeface="Calibri" pitchFamily="34" charset="0"/>
                  <a:cs typeface="Arial" pitchFamily="34" charset="0"/>
                </a:rPr>
                <a:t>KELOMPOK 1</a:t>
              </a:r>
              <a:endParaRPr kumimoji="0" lang="id-ID" sz="2800" b="1" i="0" u="none" strike="noStrike" cap="none" normalizeH="0" baseline="0" dirty="0" smtClean="0">
                <a:ln>
                  <a:noFill/>
                </a:ln>
                <a:solidFill>
                  <a:srgbClr val="FF0000"/>
                </a:solidFill>
                <a:effectLst/>
                <a:latin typeface="Arial" pitchFamily="34" charset="0"/>
                <a:cs typeface="Arial" pitchFamily="34" charset="0"/>
              </a:endParaRPr>
            </a:p>
          </p:txBody>
        </p:sp>
      </p:grpSp>
      <p:sp>
        <p:nvSpPr>
          <p:cNvPr id="47" name="Bevel 46"/>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48" name="Rounded Rectangle 47">
            <a:hlinkClick r:id="rId5"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49" name="Rounded Rectangle 48">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50" name="Rounded Rectangle 49">
            <a:hlinkClick r:id="rId6"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51" name="Group 50"/>
          <p:cNvGrpSpPr/>
          <p:nvPr/>
        </p:nvGrpSpPr>
        <p:grpSpPr>
          <a:xfrm>
            <a:off x="0" y="785794"/>
            <a:ext cx="9144000" cy="714380"/>
            <a:chOff x="0" y="2000240"/>
            <a:chExt cx="9144000" cy="1714512"/>
          </a:xfrm>
        </p:grpSpPr>
        <p:sp>
          <p:nvSpPr>
            <p:cNvPr id="52" name="Bevel 51">
              <a:hlinkClick r:id="rId7" action="ppaction://hlinksldjump" highlightClick="1"/>
            </p:cNvPr>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3" name="Bevel 52">
              <a:hlinkClick r:id="rId8"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Bevel 53">
              <a:hlinkClick r:id="rId9"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5" name="Bevel 54">
              <a:hlinkClick r:id="rId10"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56" name="Oval 55">
            <a:hlinkClick r:id="rId11" action="ppaction://hlinksldjump" highlightClick="1"/>
          </p:cNvPr>
          <p:cNvSpPr/>
          <p:nvPr/>
        </p:nvSpPr>
        <p:spPr>
          <a:xfrm>
            <a:off x="7963720" y="5357826"/>
            <a:ext cx="1180280" cy="571504"/>
          </a:xfrm>
          <a:prstGeom prst="ellipse">
            <a:avLst/>
          </a:prstGeom>
          <a:blipFill>
            <a:blip r:embed="rId1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1+#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3"/>
                                        </p:tgtEl>
                                        <p:attrNameLst>
                                          <p:attrName>ppt_x</p:attrName>
                                        </p:attrNameLst>
                                      </p:cBhvr>
                                      <p:tavLst>
                                        <p:tav tm="0">
                                          <p:val>
                                            <p:strVal val="ppt_x"/>
                                          </p:val>
                                        </p:tav>
                                        <p:tav tm="100000">
                                          <p:val>
                                            <p:strVal val="0-ppt_w/2"/>
                                          </p:val>
                                        </p:tav>
                                      </p:tavLst>
                                    </p:anim>
                                    <p:anim calcmode="lin" valueType="num">
                                      <p:cBhvr additive="base">
                                        <p:cTn id="11" dur="5000"/>
                                        <p:tgtEl>
                                          <p:spTgt spid="13"/>
                                        </p:tgtEl>
                                        <p:attrNameLst>
                                          <p:attrName>ppt_y</p:attrName>
                                        </p:attrNameLst>
                                      </p:cBhvr>
                                      <p:tavLst>
                                        <p:tav tm="0">
                                          <p:val>
                                            <p:strVal val="ppt_y"/>
                                          </p:val>
                                        </p:tav>
                                        <p:tav tm="100000">
                                          <p:val>
                                            <p:strVal val="ppt_y"/>
                                          </p:val>
                                        </p:tav>
                                      </p:tavLst>
                                    </p:anim>
                                    <p:set>
                                      <p:cBhvr>
                                        <p:cTn id="12" dur="1" fill="hold">
                                          <p:stCondLst>
                                            <p:cond delay="4999"/>
                                          </p:stCondLst>
                                        </p:cTn>
                                        <p:tgtEl>
                                          <p:spTgt spid="13"/>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21"/>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48"/>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49"/>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50"/>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8" grpId="0" animBg="1"/>
      <p:bldP spid="4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285784" y="6429396"/>
            <a:ext cx="9715568" cy="428628"/>
            <a:chOff x="0" y="6000768"/>
            <a:chExt cx="9144000" cy="857232"/>
          </a:xfrm>
        </p:grpSpPr>
        <p:sp>
          <p:nvSpPr>
            <p:cNvPr id="12" name="Bevel 1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3" name="Rectangle 1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4" name="Rectangle 1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5" name="Rectangle 1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6" name="Rectangle 1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7" name="Rectangle 1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8" name="Group 17"/>
          <p:cNvGrpSpPr/>
          <p:nvPr/>
        </p:nvGrpSpPr>
        <p:grpSpPr>
          <a:xfrm>
            <a:off x="-285784" y="6357958"/>
            <a:ext cx="9715568" cy="500066"/>
            <a:chOff x="0" y="6000768"/>
            <a:chExt cx="9144000" cy="857232"/>
          </a:xfrm>
        </p:grpSpPr>
        <p:sp>
          <p:nvSpPr>
            <p:cNvPr id="19" name="Bevel 1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0" name="Rectangle 1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1" name="Rectangle 2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2" name="Rectangle 2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3" name="Rectangle 2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24" name="Rectangle 2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9" name="Rectangle 28">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 name="Picture 3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36" name="Rectangle 3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Title 1"/>
          <p:cNvSpPr txBox="1">
            <a:spLocks/>
          </p:cNvSpPr>
          <p:nvPr/>
        </p:nvSpPr>
        <p:spPr>
          <a:xfrm>
            <a:off x="3286116" y="1928802"/>
            <a:ext cx="4157634" cy="9175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mj-lt"/>
                <a:ea typeface="+mj-ea"/>
                <a:cs typeface="+mj-cs"/>
              </a:rPr>
              <a:t>Kunci Jawaban</a:t>
            </a:r>
            <a:endParaRPr kumimoji="0" lang="id-ID"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8"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532283" y="2996295"/>
            <a:ext cx="1825931" cy="401304"/>
          </a:xfrm>
          <a:prstGeom prst="rect">
            <a:avLst/>
          </a:prstGeom>
          <a:noFill/>
        </p:spPr>
      </p:pic>
      <p:pic>
        <p:nvPicPr>
          <p:cNvPr id="39" name="Picture 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857884" y="3429000"/>
            <a:ext cx="2200614" cy="494520"/>
          </a:xfrm>
          <a:prstGeom prst="rect">
            <a:avLst/>
          </a:prstGeom>
          <a:noFill/>
        </p:spPr>
      </p:pic>
      <p:pic>
        <p:nvPicPr>
          <p:cNvPr id="40" name="Picture 5"/>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357554" y="3857628"/>
            <a:ext cx="2684994" cy="679966"/>
          </a:xfrm>
          <a:prstGeom prst="rect">
            <a:avLst/>
          </a:prstGeom>
          <a:noFill/>
        </p:spPr>
      </p:pic>
      <p:sp>
        <p:nvSpPr>
          <p:cNvPr id="41" name="Rectangle 40"/>
          <p:cNvSpPr/>
          <p:nvPr/>
        </p:nvSpPr>
        <p:spPr>
          <a:xfrm>
            <a:off x="2285984" y="2857496"/>
            <a:ext cx="4929206" cy="1569660"/>
          </a:xfrm>
          <a:prstGeom prst="rect">
            <a:avLst/>
          </a:prstGeom>
        </p:spPr>
        <p:txBody>
          <a:bodyPr wrap="square">
            <a:spAutoFit/>
          </a:bodyPr>
          <a:lstStyle/>
          <a:p>
            <a:pPr>
              <a:buNone/>
            </a:pPr>
            <a:r>
              <a:rPr lang="id-ID" sz="3200" dirty="0" smtClean="0">
                <a:solidFill>
                  <a:schemeClr val="tx1"/>
                </a:solidFill>
                <a:latin typeface="+mn-lt"/>
                <a:ea typeface="+mn-ea"/>
                <a:cs typeface="+mn-cs"/>
              </a:rPr>
              <a:t>1. Untuk titik A(2,2) maka </a:t>
            </a:r>
          </a:p>
          <a:p>
            <a:pPr>
              <a:buNone/>
            </a:pPr>
            <a:r>
              <a:rPr lang="id-ID" sz="3200" dirty="0" smtClean="0">
                <a:solidFill>
                  <a:schemeClr val="tx1"/>
                </a:solidFill>
                <a:latin typeface="+mn-lt"/>
                <a:ea typeface="+mn-ea"/>
                <a:cs typeface="+mn-cs"/>
              </a:rPr>
              <a:t>    Untuk B(4,4) maka   </a:t>
            </a:r>
          </a:p>
          <a:p>
            <a:pPr>
              <a:buNone/>
            </a:pPr>
            <a:r>
              <a:rPr lang="id-ID" sz="3200" dirty="0" smtClean="0">
                <a:solidFill>
                  <a:schemeClr val="tx1"/>
                </a:solidFill>
                <a:latin typeface="+mn-lt"/>
                <a:ea typeface="+mn-ea"/>
                <a:cs typeface="+mn-cs"/>
              </a:rPr>
              <a:t>    M=</a:t>
            </a:r>
          </a:p>
        </p:txBody>
      </p:sp>
      <p:sp>
        <p:nvSpPr>
          <p:cNvPr id="52" name="Oval 51">
            <a:hlinkClick r:id="rId9" action="ppaction://hlinksldjump" highlightClick="1"/>
          </p:cNvPr>
          <p:cNvSpPr/>
          <p:nvPr/>
        </p:nvSpPr>
        <p:spPr>
          <a:xfrm>
            <a:off x="7963720" y="5357826"/>
            <a:ext cx="1180280" cy="571504"/>
          </a:xfrm>
          <a:prstGeom prst="ellipse">
            <a:avLst/>
          </a:prstGeom>
          <a:blipFill>
            <a:blip r:embed="rId10"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53" name="Rounded Rectangle 52">
            <a:hlinkClick r:id="rId11" action="ppaction://hlinksldjump" highlightClick="1"/>
          </p:cNvPr>
          <p:cNvSpPr/>
          <p:nvPr/>
        </p:nvSpPr>
        <p:spPr>
          <a:xfrm>
            <a:off x="6357950" y="5143512"/>
            <a:ext cx="1357322" cy="28575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d-ID" sz="1400" dirty="0" smtClean="0">
                <a:solidFill>
                  <a:schemeClr val="tx1"/>
                </a:solidFill>
              </a:rPr>
              <a:t>JAWABAN NO 2</a:t>
            </a:r>
            <a:endParaRPr lang="id-ID" sz="1400" dirty="0">
              <a:solidFill>
                <a:schemeClr val="tx1"/>
              </a:solidFill>
            </a:endParaRPr>
          </a:p>
        </p:txBody>
      </p:sp>
      <p:sp>
        <p:nvSpPr>
          <p:cNvPr id="54" name="Bevel 53"/>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5" name="Rounded Rectangle 54">
            <a:hlinkClick r:id="rId12"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56" name="Rounded Rectangle 55">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57" name="Rounded Rectangle 56">
            <a:hlinkClick r:id="rId13"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58" name="Group 57"/>
          <p:cNvGrpSpPr/>
          <p:nvPr/>
        </p:nvGrpSpPr>
        <p:grpSpPr>
          <a:xfrm>
            <a:off x="0" y="785794"/>
            <a:ext cx="9144000" cy="714380"/>
            <a:chOff x="0" y="2000240"/>
            <a:chExt cx="9144000" cy="1714512"/>
          </a:xfrm>
        </p:grpSpPr>
        <p:sp>
          <p:nvSpPr>
            <p:cNvPr id="59" name="Bevel 58"/>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0" name="Bevel 59">
              <a:hlinkClick r:id="rId14"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1" name="Bevel 60">
              <a:hlinkClick r:id="rId15"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2" name="Bevel 61">
              <a:hlinkClick r:id="rId16"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3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55"/>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56"/>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57"/>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5" grpId="0" animBg="1"/>
      <p:bldP spid="56" grpId="0" animBg="1"/>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285784" y="6429396"/>
            <a:ext cx="9715568" cy="428628"/>
            <a:chOff x="0" y="6000768"/>
            <a:chExt cx="9144000" cy="857232"/>
          </a:xfrm>
        </p:grpSpPr>
        <p:sp>
          <p:nvSpPr>
            <p:cNvPr id="12" name="Bevel 1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3" name="Rectangle 1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4" name="Rectangle 1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5" name="Rectangle 1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6" name="Rectangle 1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7" name="Rectangle 1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8" name="Group 17"/>
          <p:cNvGrpSpPr/>
          <p:nvPr/>
        </p:nvGrpSpPr>
        <p:grpSpPr>
          <a:xfrm>
            <a:off x="-285784" y="6357958"/>
            <a:ext cx="9715568" cy="500066"/>
            <a:chOff x="0" y="6000768"/>
            <a:chExt cx="9144000" cy="857232"/>
          </a:xfrm>
        </p:grpSpPr>
        <p:sp>
          <p:nvSpPr>
            <p:cNvPr id="19" name="Bevel 1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0" name="Rectangle 1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1" name="Rectangle 2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2" name="Rectangle 2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3" name="Rectangle 2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24" name="Rectangle 2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9" name="Rectangle 28">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 name="Picture 3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36" name="Rectangle 3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Title 1"/>
          <p:cNvSpPr txBox="1">
            <a:spLocks/>
          </p:cNvSpPr>
          <p:nvPr/>
        </p:nvSpPr>
        <p:spPr>
          <a:xfrm>
            <a:off x="2405118" y="1511272"/>
            <a:ext cx="5595906" cy="9175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smtClean="0">
                <a:ln>
                  <a:noFill/>
                </a:ln>
                <a:solidFill>
                  <a:schemeClr val="tx1"/>
                </a:solidFill>
                <a:effectLst/>
                <a:uLnTx/>
                <a:uFillTx/>
                <a:latin typeface="+mj-lt"/>
                <a:ea typeface="+mj-ea"/>
                <a:cs typeface="+mj-cs"/>
              </a:rPr>
              <a:t>KUNCI JAWABAN</a:t>
            </a:r>
            <a:endParaRPr kumimoji="0" lang="id-ID"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9"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233771" y="2385537"/>
            <a:ext cx="970548" cy="743398"/>
          </a:xfrm>
          <a:prstGeom prst="rect">
            <a:avLst/>
          </a:prstGeom>
          <a:noFill/>
        </p:spPr>
      </p:pic>
      <p:pic>
        <p:nvPicPr>
          <p:cNvPr id="41" name="Picture 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714744" y="3286124"/>
            <a:ext cx="1514335" cy="550667"/>
          </a:xfrm>
          <a:prstGeom prst="rect">
            <a:avLst/>
          </a:prstGeom>
          <a:noFill/>
        </p:spPr>
      </p:pic>
      <p:pic>
        <p:nvPicPr>
          <p:cNvPr id="42"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315700" y="3614296"/>
            <a:ext cx="970548" cy="743398"/>
          </a:xfrm>
          <a:prstGeom prst="rect">
            <a:avLst/>
          </a:prstGeom>
          <a:noFill/>
        </p:spPr>
      </p:pic>
      <p:pic>
        <p:nvPicPr>
          <p:cNvPr id="44" name="Picture 5"/>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786182" y="4643446"/>
            <a:ext cx="1941103" cy="413001"/>
          </a:xfrm>
          <a:prstGeom prst="rect">
            <a:avLst/>
          </a:prstGeom>
          <a:noFill/>
        </p:spPr>
      </p:pic>
      <p:pic>
        <p:nvPicPr>
          <p:cNvPr id="45" name="Picture 9"/>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857620" y="5072074"/>
            <a:ext cx="1720835" cy="755489"/>
          </a:xfrm>
          <a:prstGeom prst="rect">
            <a:avLst/>
          </a:prstGeom>
          <a:noFill/>
        </p:spPr>
      </p:pic>
      <p:pic>
        <p:nvPicPr>
          <p:cNvPr id="46" name="Picture 8"/>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6215074" y="4429132"/>
            <a:ext cx="1567872" cy="688334"/>
          </a:xfrm>
          <a:prstGeom prst="rect">
            <a:avLst/>
          </a:prstGeom>
          <a:noFill/>
        </p:spPr>
      </p:pic>
      <p:pic>
        <p:nvPicPr>
          <p:cNvPr id="47" name="Picture 7"/>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6429388" y="5143512"/>
            <a:ext cx="1177052" cy="413001"/>
          </a:xfrm>
          <a:prstGeom prst="rect">
            <a:avLst/>
          </a:prstGeom>
          <a:noFill/>
        </p:spPr>
      </p:pic>
      <p:sp>
        <p:nvSpPr>
          <p:cNvPr id="52" name="Rectangle 51"/>
          <p:cNvSpPr/>
          <p:nvPr/>
        </p:nvSpPr>
        <p:spPr>
          <a:xfrm>
            <a:off x="2143108" y="2463597"/>
            <a:ext cx="4286280" cy="3108543"/>
          </a:xfrm>
          <a:prstGeom prst="rect">
            <a:avLst/>
          </a:prstGeom>
        </p:spPr>
        <p:txBody>
          <a:bodyPr wrap="square">
            <a:spAutoFit/>
          </a:bodyPr>
          <a:lstStyle/>
          <a:p>
            <a:pPr marL="514350" lvl="0" indent="-514350">
              <a:buFont typeface="+mj-lt"/>
              <a:buAutoNum type="alphaLcPeriod"/>
            </a:pPr>
            <a:r>
              <a:rPr lang="id-ID" sz="2800" dirty="0" smtClean="0">
                <a:solidFill>
                  <a:schemeClr val="tx1"/>
                </a:solidFill>
                <a:latin typeface="+mn-lt"/>
                <a:ea typeface="+mn-ea"/>
                <a:cs typeface="+mn-cs"/>
              </a:rPr>
              <a:t>Dik .    </a:t>
            </a:r>
            <a:r>
              <a:rPr lang="id-ID" sz="2800" dirty="0" smtClean="0"/>
              <a:t>     </a:t>
            </a:r>
            <a:r>
              <a:rPr lang="id-ID" sz="2800" dirty="0" smtClean="0">
                <a:solidFill>
                  <a:schemeClr val="tx1"/>
                </a:solidFill>
                <a:latin typeface="+mn-lt"/>
                <a:ea typeface="+mn-ea"/>
                <a:cs typeface="+mn-cs"/>
              </a:rPr>
              <a:t>Jika garis 1 sejajar dengan garis k maka </a:t>
            </a:r>
          </a:p>
          <a:p>
            <a:pPr marL="514350" lvl="0" indent="-514350">
              <a:buFont typeface="+mj-lt"/>
              <a:buAutoNum type="alphaLcPeriod"/>
            </a:pPr>
            <a:r>
              <a:rPr lang="id-ID" sz="2800" dirty="0" smtClean="0">
                <a:solidFill>
                  <a:schemeClr val="tx1"/>
                </a:solidFill>
                <a:latin typeface="+mn-lt"/>
                <a:ea typeface="+mn-ea"/>
                <a:cs typeface="+mn-cs"/>
              </a:rPr>
              <a:t>Di k .          Jika gradien 1 tegak lurus dengan garis k maka</a:t>
            </a:r>
          </a:p>
          <a:p>
            <a:pPr marL="514350" indent="-514350">
              <a:buNone/>
            </a:pPr>
            <a:endParaRPr lang="id-ID" sz="2800" dirty="0"/>
          </a:p>
        </p:txBody>
      </p:sp>
      <p:sp>
        <p:nvSpPr>
          <p:cNvPr id="63" name="Oval 62">
            <a:hlinkClick r:id="rId12" action="ppaction://hlinksldjump" highlightClick="1"/>
          </p:cNvPr>
          <p:cNvSpPr/>
          <p:nvPr/>
        </p:nvSpPr>
        <p:spPr>
          <a:xfrm>
            <a:off x="7963720" y="5357826"/>
            <a:ext cx="1180280" cy="571504"/>
          </a:xfrm>
          <a:prstGeom prst="ellipse">
            <a:avLst/>
          </a:prstGeom>
          <a:blipFill>
            <a:blip r:embed="rId1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grpSp>
        <p:nvGrpSpPr>
          <p:cNvPr id="64" name="Group 63"/>
          <p:cNvGrpSpPr/>
          <p:nvPr/>
        </p:nvGrpSpPr>
        <p:grpSpPr>
          <a:xfrm>
            <a:off x="0" y="785794"/>
            <a:ext cx="9144000" cy="714380"/>
            <a:chOff x="0" y="2000240"/>
            <a:chExt cx="9144000" cy="1714512"/>
          </a:xfrm>
        </p:grpSpPr>
        <p:sp>
          <p:nvSpPr>
            <p:cNvPr id="65" name="Bevel 64"/>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6" name="Bevel 65">
              <a:hlinkClick r:id="rId14"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7" name="Bevel 66">
              <a:hlinkClick r:id="rId15"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8" name="Bevel 67">
              <a:hlinkClick r:id="rId16"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43" name="Bevel 42"/>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48" name="Rounded Rectangle 47">
            <a:hlinkClick r:id="rId17"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49" name="Rounded Rectangle 48">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50" name="Rounded Rectangle 49">
            <a:hlinkClick r:id="rId18"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3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48"/>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49"/>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50"/>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285784" y="6429396"/>
            <a:ext cx="9715568" cy="428628"/>
            <a:chOff x="0" y="6000768"/>
            <a:chExt cx="9144000" cy="857232"/>
          </a:xfrm>
        </p:grpSpPr>
        <p:sp>
          <p:nvSpPr>
            <p:cNvPr id="12" name="Bevel 1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3" name="Rectangle 1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4" name="Rectangle 1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5" name="Rectangle 1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6" name="Rectangle 1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7" name="Rectangle 1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8" name="Group 17"/>
          <p:cNvGrpSpPr/>
          <p:nvPr/>
        </p:nvGrpSpPr>
        <p:grpSpPr>
          <a:xfrm>
            <a:off x="-285784" y="6357958"/>
            <a:ext cx="9715568" cy="500066"/>
            <a:chOff x="0" y="6000768"/>
            <a:chExt cx="9144000" cy="857232"/>
          </a:xfrm>
        </p:grpSpPr>
        <p:sp>
          <p:nvSpPr>
            <p:cNvPr id="19" name="Bevel 1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0" name="Rectangle 1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1" name="Rectangle 2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2" name="Rectangle 2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3" name="Rectangle 2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24" name="Rectangle 2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9" name="Rectangle 28">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 name="Picture 3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36" name="Rectangle 3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aphicFrame>
        <p:nvGraphicFramePr>
          <p:cNvPr id="37" name="Content Placeholder 3"/>
          <p:cNvGraphicFramePr>
            <a:graphicFrameLocks/>
          </p:cNvGraphicFramePr>
          <p:nvPr/>
        </p:nvGraphicFramePr>
        <p:xfrm>
          <a:off x="1928794" y="2117747"/>
          <a:ext cx="7143800" cy="34543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8" name="Oval 47">
            <a:hlinkClick r:id="rId10" action="ppaction://hlinksldjump" highlightClick="1"/>
          </p:cNvPr>
          <p:cNvSpPr/>
          <p:nvPr/>
        </p:nvSpPr>
        <p:spPr>
          <a:xfrm>
            <a:off x="7963720" y="5357826"/>
            <a:ext cx="1180280" cy="571504"/>
          </a:xfrm>
          <a:prstGeom prst="ellipse">
            <a:avLst/>
          </a:prstGeom>
          <a:blipFill>
            <a:blip r:embed="rId11"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49" name="Right Arrow 48">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50" name="Right Arrow 49">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grpSp>
        <p:nvGrpSpPr>
          <p:cNvPr id="51" name="Group 50"/>
          <p:cNvGrpSpPr/>
          <p:nvPr/>
        </p:nvGrpSpPr>
        <p:grpSpPr>
          <a:xfrm>
            <a:off x="0" y="785794"/>
            <a:ext cx="9144000" cy="714380"/>
            <a:chOff x="0" y="2000240"/>
            <a:chExt cx="9144000" cy="1714512"/>
          </a:xfrm>
        </p:grpSpPr>
        <p:sp>
          <p:nvSpPr>
            <p:cNvPr id="52" name="Bevel 51"/>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3" name="Bevel 52">
              <a:hlinkClick r:id="rId12"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Bevel 53">
              <a:hlinkClick r:id="rId13"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5" name="Bevel 54">
              <a:hlinkClick r:id="rId14"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38" name="Bevel 37"/>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39" name="Rounded Rectangle 38">
            <a:hlinkClick r:id="rId15"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40" name="Rounded Rectangle 39">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41" name="Rounded Rectangle 40">
            <a:hlinkClick r:id="rId16"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3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39"/>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40"/>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41"/>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animBg="1"/>
      <p:bldP spid="4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285784" y="6429396"/>
            <a:ext cx="9715568" cy="428628"/>
            <a:chOff x="0" y="6000768"/>
            <a:chExt cx="9144000" cy="857232"/>
          </a:xfrm>
        </p:grpSpPr>
        <p:sp>
          <p:nvSpPr>
            <p:cNvPr id="12" name="Bevel 1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3" name="Rectangle 1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4" name="Rectangle 1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5" name="Rectangle 1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6" name="Rectangle 1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7" name="Rectangle 1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8" name="Group 17"/>
          <p:cNvGrpSpPr/>
          <p:nvPr/>
        </p:nvGrpSpPr>
        <p:grpSpPr>
          <a:xfrm>
            <a:off x="-285784" y="6357958"/>
            <a:ext cx="9715568" cy="500066"/>
            <a:chOff x="0" y="6000768"/>
            <a:chExt cx="9144000" cy="857232"/>
          </a:xfrm>
        </p:grpSpPr>
        <p:sp>
          <p:nvSpPr>
            <p:cNvPr id="19" name="Bevel 1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0" name="Rectangle 1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1" name="Rectangle 2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2" name="Rectangle 2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3" name="Rectangle 2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24" name="Rectangle 2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9" name="Rectangle 28">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 name="Picture 3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36" name="Rectangle 3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Rectangle 3"/>
          <p:cNvSpPr txBox="1">
            <a:spLocks noChangeArrowheads="1"/>
          </p:cNvSpPr>
          <p:nvPr/>
        </p:nvSpPr>
        <p:spPr>
          <a:xfrm>
            <a:off x="5572132" y="2357430"/>
            <a:ext cx="2571768" cy="321471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id-ID" sz="1200" b="0" i="0" u="none" strike="noStrike" kern="1200" cap="none" spc="0" normalizeH="0" baseline="0" noProof="0" dirty="0" smtClean="0">
                <a:ln>
                  <a:noFill/>
                </a:ln>
                <a:solidFill>
                  <a:srgbClr val="663300"/>
                </a:solidFill>
                <a:effectLst/>
                <a:uLnTx/>
                <a:uFillTx/>
                <a:latin typeface="Kristen ITC" pitchFamily="66" charset="0"/>
                <a:ea typeface="+mn-ea"/>
                <a:cs typeface="+mn-cs"/>
              </a:rPr>
              <a:t>	Gambar tersebut menunjukan bidang koordinat cartesius yang memiliki sumbu mendatar (disebut sumbu x) dan sumbu tegak (disebut sumbu y). Titik potong kedua kedua sumbu tersebut dinamakan titik asal atau titik titik pusat koordinat. Pada gambar tersebut titik pusat koordinat cartesius ditunjukan oleh titik O (0,0).</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s-ES" sz="1200" b="0" i="0" u="none" strike="noStrike" kern="1200" cap="none" spc="0" normalizeH="0" baseline="0" noProof="0" dirty="0" smtClean="0">
              <a:ln>
                <a:noFill/>
              </a:ln>
              <a:solidFill>
                <a:srgbClr val="663300"/>
              </a:solidFill>
              <a:effectLst/>
              <a:uLnTx/>
              <a:uFillTx/>
              <a:latin typeface="Kristen ITC" pitchFamily="66" charset="0"/>
              <a:ea typeface="+mn-ea"/>
              <a:cs typeface="+mn-cs"/>
            </a:endParaRPr>
          </a:p>
        </p:txBody>
      </p:sp>
      <p:grpSp>
        <p:nvGrpSpPr>
          <p:cNvPr id="80" name="Group 79"/>
          <p:cNvGrpSpPr/>
          <p:nvPr/>
        </p:nvGrpSpPr>
        <p:grpSpPr>
          <a:xfrm>
            <a:off x="2500298" y="2204089"/>
            <a:ext cx="3357585" cy="2725109"/>
            <a:chOff x="2857500" y="1428777"/>
            <a:chExt cx="5572125" cy="4407646"/>
          </a:xfrm>
        </p:grpSpPr>
        <p:cxnSp>
          <p:nvCxnSpPr>
            <p:cNvPr id="38" name="Straight Arrow Connector 37"/>
            <p:cNvCxnSpPr/>
            <p:nvPr/>
          </p:nvCxnSpPr>
          <p:spPr>
            <a:xfrm rot="5400000">
              <a:off x="2894012" y="3535390"/>
              <a:ext cx="4214813"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39" name="Straight Arrow Connector 38"/>
            <p:cNvCxnSpPr/>
            <p:nvPr/>
          </p:nvCxnSpPr>
          <p:spPr>
            <a:xfrm rot="10800000">
              <a:off x="2857500" y="3500465"/>
              <a:ext cx="4429125" cy="1587"/>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40" name="TextBox 8"/>
            <p:cNvSpPr txBox="1">
              <a:spLocks noChangeArrowheads="1"/>
            </p:cNvSpPr>
            <p:nvPr/>
          </p:nvSpPr>
          <p:spPr bwMode="auto">
            <a:xfrm>
              <a:off x="4714875" y="1643090"/>
              <a:ext cx="214313" cy="1978771"/>
            </a:xfrm>
            <a:prstGeom prst="rect">
              <a:avLst/>
            </a:prstGeom>
            <a:noFill/>
            <a:ln w="9525">
              <a:noFill/>
              <a:miter lim="800000"/>
              <a:headEnd/>
              <a:tailEnd/>
            </a:ln>
          </p:spPr>
          <p:txBody>
            <a:bodyPr>
              <a:spAutoFit/>
            </a:bodyPr>
            <a:lstStyle/>
            <a:p>
              <a:r>
                <a:rPr lang="id-ID" sz="1050">
                  <a:solidFill>
                    <a:srgbClr val="003300"/>
                  </a:solidFill>
                </a:rPr>
                <a:t>4</a:t>
              </a:r>
            </a:p>
            <a:p>
              <a:endParaRPr lang="id-ID" sz="1050">
                <a:solidFill>
                  <a:srgbClr val="003300"/>
                </a:solidFill>
              </a:endParaRPr>
            </a:p>
            <a:p>
              <a:r>
                <a:rPr lang="id-ID" sz="1050">
                  <a:solidFill>
                    <a:srgbClr val="003300"/>
                  </a:solidFill>
                </a:rPr>
                <a:t>3</a:t>
              </a:r>
            </a:p>
            <a:p>
              <a:endParaRPr lang="id-ID" sz="1050">
                <a:solidFill>
                  <a:srgbClr val="003300"/>
                </a:solidFill>
              </a:endParaRPr>
            </a:p>
            <a:p>
              <a:r>
                <a:rPr lang="id-ID" sz="1050">
                  <a:solidFill>
                    <a:srgbClr val="003300"/>
                  </a:solidFill>
                </a:rPr>
                <a:t>2</a:t>
              </a:r>
            </a:p>
            <a:p>
              <a:endParaRPr lang="id-ID" sz="1050">
                <a:solidFill>
                  <a:srgbClr val="003300"/>
                </a:solidFill>
              </a:endParaRPr>
            </a:p>
            <a:p>
              <a:r>
                <a:rPr lang="id-ID" sz="1050">
                  <a:solidFill>
                    <a:srgbClr val="003300"/>
                  </a:solidFill>
                </a:rPr>
                <a:t>1</a:t>
              </a:r>
            </a:p>
          </p:txBody>
        </p:sp>
        <p:sp>
          <p:nvSpPr>
            <p:cNvPr id="41" name="TextBox 10"/>
            <p:cNvSpPr txBox="1">
              <a:spLocks noChangeArrowheads="1"/>
            </p:cNvSpPr>
            <p:nvPr/>
          </p:nvSpPr>
          <p:spPr bwMode="auto">
            <a:xfrm>
              <a:off x="3071813" y="3643339"/>
              <a:ext cx="3143249" cy="410689"/>
            </a:xfrm>
            <a:prstGeom prst="rect">
              <a:avLst/>
            </a:prstGeom>
            <a:noFill/>
            <a:ln w="9525">
              <a:noFill/>
              <a:miter lim="800000"/>
              <a:headEnd/>
              <a:tailEnd/>
            </a:ln>
          </p:spPr>
          <p:txBody>
            <a:bodyPr>
              <a:spAutoFit/>
            </a:bodyPr>
            <a:lstStyle/>
            <a:p>
              <a:r>
                <a:rPr lang="id-ID" sz="1050">
                  <a:solidFill>
                    <a:srgbClr val="003300"/>
                  </a:solidFill>
                </a:rPr>
                <a:t>-4       -3       -2     -1</a:t>
              </a:r>
            </a:p>
          </p:txBody>
        </p:sp>
        <p:sp>
          <p:nvSpPr>
            <p:cNvPr id="42" name="TextBox 13"/>
            <p:cNvSpPr txBox="1">
              <a:spLocks noChangeArrowheads="1"/>
            </p:cNvSpPr>
            <p:nvPr/>
          </p:nvSpPr>
          <p:spPr bwMode="auto">
            <a:xfrm>
              <a:off x="5286376" y="3643339"/>
              <a:ext cx="3143249" cy="410689"/>
            </a:xfrm>
            <a:prstGeom prst="rect">
              <a:avLst/>
            </a:prstGeom>
            <a:noFill/>
            <a:ln w="9525">
              <a:noFill/>
              <a:miter lim="800000"/>
              <a:headEnd/>
              <a:tailEnd/>
            </a:ln>
          </p:spPr>
          <p:txBody>
            <a:bodyPr>
              <a:spAutoFit/>
            </a:bodyPr>
            <a:lstStyle/>
            <a:p>
              <a:r>
                <a:rPr lang="id-ID" sz="1050">
                  <a:solidFill>
                    <a:srgbClr val="003300"/>
                  </a:solidFill>
                </a:rPr>
                <a:t>1       2       3     4</a:t>
              </a:r>
            </a:p>
          </p:txBody>
        </p:sp>
        <p:sp>
          <p:nvSpPr>
            <p:cNvPr id="43" name="TextBox 14"/>
            <p:cNvSpPr txBox="1">
              <a:spLocks noChangeArrowheads="1"/>
            </p:cNvSpPr>
            <p:nvPr/>
          </p:nvSpPr>
          <p:spPr bwMode="auto">
            <a:xfrm>
              <a:off x="4643437" y="3857652"/>
              <a:ext cx="500061" cy="1978771"/>
            </a:xfrm>
            <a:prstGeom prst="rect">
              <a:avLst/>
            </a:prstGeom>
            <a:noFill/>
            <a:ln w="9525">
              <a:noFill/>
              <a:miter lim="800000"/>
              <a:headEnd/>
              <a:tailEnd/>
            </a:ln>
          </p:spPr>
          <p:txBody>
            <a:bodyPr>
              <a:spAutoFit/>
            </a:bodyPr>
            <a:lstStyle/>
            <a:p>
              <a:r>
                <a:rPr lang="id-ID" sz="1050">
                  <a:solidFill>
                    <a:srgbClr val="003300"/>
                  </a:solidFill>
                </a:rPr>
                <a:t>-1</a:t>
              </a:r>
            </a:p>
            <a:p>
              <a:endParaRPr lang="id-ID" sz="1050">
                <a:solidFill>
                  <a:srgbClr val="003300"/>
                </a:solidFill>
              </a:endParaRPr>
            </a:p>
            <a:p>
              <a:r>
                <a:rPr lang="id-ID" sz="1050">
                  <a:solidFill>
                    <a:srgbClr val="003300"/>
                  </a:solidFill>
                </a:rPr>
                <a:t>-2</a:t>
              </a:r>
            </a:p>
            <a:p>
              <a:endParaRPr lang="id-ID" sz="1050">
                <a:solidFill>
                  <a:srgbClr val="003300"/>
                </a:solidFill>
              </a:endParaRPr>
            </a:p>
            <a:p>
              <a:r>
                <a:rPr lang="id-ID" sz="1050">
                  <a:solidFill>
                    <a:srgbClr val="003300"/>
                  </a:solidFill>
                </a:rPr>
                <a:t>-3</a:t>
              </a:r>
            </a:p>
            <a:p>
              <a:endParaRPr lang="id-ID" sz="1050">
                <a:solidFill>
                  <a:srgbClr val="003300"/>
                </a:solidFill>
              </a:endParaRPr>
            </a:p>
            <a:p>
              <a:r>
                <a:rPr lang="id-ID" sz="1050">
                  <a:solidFill>
                    <a:srgbClr val="003300"/>
                  </a:solidFill>
                </a:rPr>
                <a:t>-4</a:t>
              </a:r>
            </a:p>
          </p:txBody>
        </p:sp>
        <p:cxnSp>
          <p:nvCxnSpPr>
            <p:cNvPr id="44" name="Straight Connector 43"/>
            <p:cNvCxnSpPr/>
            <p:nvPr/>
          </p:nvCxnSpPr>
          <p:spPr>
            <a:xfrm>
              <a:off x="4929188" y="3071840"/>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45" name="Straight Connector 44"/>
            <p:cNvCxnSpPr/>
            <p:nvPr/>
          </p:nvCxnSpPr>
          <p:spPr>
            <a:xfrm>
              <a:off x="4929188" y="2643215"/>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46" name="Straight Connector 45"/>
            <p:cNvCxnSpPr/>
            <p:nvPr/>
          </p:nvCxnSpPr>
          <p:spPr>
            <a:xfrm>
              <a:off x="4929188" y="2214590"/>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47" name="Straight Connector 46"/>
            <p:cNvCxnSpPr/>
            <p:nvPr/>
          </p:nvCxnSpPr>
          <p:spPr>
            <a:xfrm>
              <a:off x="4929188" y="1785965"/>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48" name="Straight Connector 47"/>
            <p:cNvCxnSpPr/>
            <p:nvPr/>
          </p:nvCxnSpPr>
          <p:spPr>
            <a:xfrm>
              <a:off x="4929188" y="4000527"/>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49" name="Straight Connector 48"/>
            <p:cNvCxnSpPr/>
            <p:nvPr/>
          </p:nvCxnSpPr>
          <p:spPr>
            <a:xfrm>
              <a:off x="4929188" y="442915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0" name="Straight Connector 49"/>
            <p:cNvCxnSpPr/>
            <p:nvPr/>
          </p:nvCxnSpPr>
          <p:spPr>
            <a:xfrm>
              <a:off x="4929188" y="4857777"/>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1" name="Straight Connector 50"/>
            <p:cNvCxnSpPr/>
            <p:nvPr/>
          </p:nvCxnSpPr>
          <p:spPr>
            <a:xfrm>
              <a:off x="4929188" y="5286402"/>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2" name="Straight Connector 51"/>
            <p:cNvCxnSpPr/>
            <p:nvPr/>
          </p:nvCxnSpPr>
          <p:spPr>
            <a:xfrm rot="5400000" flipH="1" flipV="1">
              <a:off x="5358606" y="3499671"/>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3" name="Straight Connector 52"/>
            <p:cNvCxnSpPr/>
            <p:nvPr/>
          </p:nvCxnSpPr>
          <p:spPr>
            <a:xfrm rot="5400000" flipH="1" flipV="1">
              <a:off x="5787231" y="3499671"/>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4" name="Straight Connector 53"/>
            <p:cNvCxnSpPr/>
            <p:nvPr/>
          </p:nvCxnSpPr>
          <p:spPr>
            <a:xfrm rot="5400000" flipH="1" flipV="1">
              <a:off x="6215856" y="3499671"/>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5" name="Straight Connector 54"/>
            <p:cNvCxnSpPr/>
            <p:nvPr/>
          </p:nvCxnSpPr>
          <p:spPr>
            <a:xfrm rot="5400000" flipH="1" flipV="1">
              <a:off x="6573044" y="3499671"/>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6" name="Straight Connector 55"/>
            <p:cNvCxnSpPr/>
            <p:nvPr/>
          </p:nvCxnSpPr>
          <p:spPr>
            <a:xfrm rot="5400000" flipH="1" flipV="1">
              <a:off x="4572794" y="3499671"/>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7" name="Straight Connector 56"/>
            <p:cNvCxnSpPr/>
            <p:nvPr/>
          </p:nvCxnSpPr>
          <p:spPr>
            <a:xfrm rot="5400000" flipH="1" flipV="1">
              <a:off x="4144169" y="3499671"/>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8" name="Straight Connector 57"/>
            <p:cNvCxnSpPr/>
            <p:nvPr/>
          </p:nvCxnSpPr>
          <p:spPr>
            <a:xfrm rot="5400000" flipH="1" flipV="1">
              <a:off x="3644106" y="3499671"/>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9" name="Straight Connector 58"/>
            <p:cNvCxnSpPr/>
            <p:nvPr/>
          </p:nvCxnSpPr>
          <p:spPr>
            <a:xfrm rot="5400000" flipH="1" flipV="1">
              <a:off x="3215481" y="3499671"/>
              <a:ext cx="142875" cy="1588"/>
            </a:xfrm>
            <a:prstGeom prst="line">
              <a:avLst/>
            </a:prstGeom>
          </p:spPr>
          <p:style>
            <a:lnRef idx="3">
              <a:schemeClr val="accent2"/>
            </a:lnRef>
            <a:fillRef idx="0">
              <a:schemeClr val="accent2"/>
            </a:fillRef>
            <a:effectRef idx="2">
              <a:schemeClr val="accent2"/>
            </a:effectRef>
            <a:fontRef idx="minor">
              <a:schemeClr val="tx1"/>
            </a:fontRef>
          </p:style>
        </p:cxnSp>
        <p:sp>
          <p:nvSpPr>
            <p:cNvPr id="60" name="TextBox 28"/>
            <p:cNvSpPr txBox="1">
              <a:spLocks noChangeArrowheads="1"/>
            </p:cNvSpPr>
            <p:nvPr/>
          </p:nvSpPr>
          <p:spPr bwMode="auto">
            <a:xfrm>
              <a:off x="5143500" y="1428777"/>
              <a:ext cx="214313" cy="410689"/>
            </a:xfrm>
            <a:prstGeom prst="rect">
              <a:avLst/>
            </a:prstGeom>
            <a:noFill/>
            <a:ln w="9525">
              <a:noFill/>
              <a:miter lim="800000"/>
              <a:headEnd/>
              <a:tailEnd/>
            </a:ln>
          </p:spPr>
          <p:txBody>
            <a:bodyPr>
              <a:spAutoFit/>
            </a:bodyPr>
            <a:lstStyle/>
            <a:p>
              <a:r>
                <a:rPr lang="id-ID" sz="1050">
                  <a:solidFill>
                    <a:srgbClr val="663300"/>
                  </a:solidFill>
                  <a:latin typeface="Kristen ITC" pitchFamily="66" charset="0"/>
                </a:rPr>
                <a:t>y</a:t>
              </a:r>
            </a:p>
          </p:txBody>
        </p:sp>
        <p:sp>
          <p:nvSpPr>
            <p:cNvPr id="61" name="TextBox 29"/>
            <p:cNvSpPr txBox="1">
              <a:spLocks noChangeArrowheads="1"/>
            </p:cNvSpPr>
            <p:nvPr/>
          </p:nvSpPr>
          <p:spPr bwMode="auto">
            <a:xfrm>
              <a:off x="7286626" y="3143276"/>
              <a:ext cx="214313" cy="410689"/>
            </a:xfrm>
            <a:prstGeom prst="rect">
              <a:avLst/>
            </a:prstGeom>
            <a:noFill/>
            <a:ln w="9525">
              <a:noFill/>
              <a:miter lim="800000"/>
              <a:headEnd/>
              <a:tailEnd/>
            </a:ln>
          </p:spPr>
          <p:txBody>
            <a:bodyPr>
              <a:spAutoFit/>
            </a:bodyPr>
            <a:lstStyle/>
            <a:p>
              <a:r>
                <a:rPr lang="id-ID" sz="1050">
                  <a:solidFill>
                    <a:srgbClr val="663300"/>
                  </a:solidFill>
                  <a:latin typeface="Kristen ITC" pitchFamily="66" charset="0"/>
                </a:rPr>
                <a:t>x</a:t>
              </a:r>
            </a:p>
          </p:txBody>
        </p:sp>
      </p:grpSp>
      <p:sp>
        <p:nvSpPr>
          <p:cNvPr id="91" name="Oval 90">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92" name="Oval 91">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93" name="Right Arrow 92">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94" name="Right Arrow 93">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95" name="Bevel 94"/>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96" name="Rounded Rectangle 95">
            <a:hlinkClick r:id="rId8"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97" name="Rounded Rectangle 96">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98" name="Rounded Rectangle 97">
            <a:hlinkClick r:id="rId9"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99" name="Group 98"/>
          <p:cNvGrpSpPr/>
          <p:nvPr/>
        </p:nvGrpSpPr>
        <p:grpSpPr>
          <a:xfrm>
            <a:off x="0" y="785794"/>
            <a:ext cx="9144000" cy="714380"/>
            <a:chOff x="0" y="2000240"/>
            <a:chExt cx="9144000" cy="1714512"/>
          </a:xfrm>
        </p:grpSpPr>
        <p:sp>
          <p:nvSpPr>
            <p:cNvPr id="100" name="Bevel 99"/>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1" name="Bevel 100">
              <a:hlinkClick r:id="rId10"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2" name="Bevel 101">
              <a:hlinkClick r:id="rId11"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3" name="Bevel 102">
              <a:hlinkClick r:id="rId12"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3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96"/>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97"/>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98"/>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96" grpId="0" animBg="1"/>
      <p:bldP spid="97" grpId="0" animBg="1"/>
      <p:bldP spid="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285784" y="6429396"/>
            <a:ext cx="9715568" cy="428628"/>
            <a:chOff x="0" y="6000768"/>
            <a:chExt cx="9144000" cy="857232"/>
          </a:xfrm>
        </p:grpSpPr>
        <p:sp>
          <p:nvSpPr>
            <p:cNvPr id="12" name="Bevel 1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3" name="Rectangle 1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4" name="Rectangle 1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5" name="Rectangle 1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6" name="Rectangle 1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7" name="Rectangle 1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8" name="Group 17"/>
          <p:cNvGrpSpPr/>
          <p:nvPr/>
        </p:nvGrpSpPr>
        <p:grpSpPr>
          <a:xfrm>
            <a:off x="-285784" y="6357958"/>
            <a:ext cx="9715568" cy="500066"/>
            <a:chOff x="0" y="6000768"/>
            <a:chExt cx="9144000" cy="857232"/>
          </a:xfrm>
        </p:grpSpPr>
        <p:sp>
          <p:nvSpPr>
            <p:cNvPr id="19" name="Bevel 1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0" name="Rectangle 1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1" name="Rectangle 2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2" name="Rectangle 2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3" name="Rectangle 2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24" name="Rectangle 2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pic>
        <p:nvPicPr>
          <p:cNvPr id="35" name="Picture 3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36" name="Rectangle 3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7" name="Oval 46">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48" name="Rectangle 2"/>
          <p:cNvSpPr txBox="1">
            <a:spLocks noChangeArrowheads="1"/>
          </p:cNvSpPr>
          <p:nvPr/>
        </p:nvSpPr>
        <p:spPr>
          <a:xfrm>
            <a:off x="2500298" y="2071678"/>
            <a:ext cx="7215210" cy="50008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2000" b="0" i="0" u="none" strike="noStrike" kern="1200" cap="none" spc="0" normalizeH="0" baseline="0" noProof="0" smtClean="0">
                <a:ln>
                  <a:noFill/>
                </a:ln>
                <a:solidFill>
                  <a:srgbClr val="FF0000"/>
                </a:solidFill>
                <a:effectLst/>
                <a:uLnTx/>
                <a:uFillTx/>
                <a:latin typeface="Kristen ITC" pitchFamily="66" charset="0"/>
                <a:ea typeface="+mj-ea"/>
                <a:cs typeface="+mj-cs"/>
              </a:rPr>
              <a:t>Menggambar titik pada koordinat cartesius</a:t>
            </a:r>
            <a:endParaRPr kumimoji="0" lang="es-ES" sz="2000" b="0" i="0" u="none" strike="noStrike" kern="1200" cap="none" spc="0" normalizeH="0" baseline="0" noProof="0" smtClean="0">
              <a:ln>
                <a:noFill/>
              </a:ln>
              <a:solidFill>
                <a:srgbClr val="FF0000"/>
              </a:solidFill>
              <a:effectLst/>
              <a:uLnTx/>
              <a:uFillTx/>
              <a:latin typeface="Kristen ITC" pitchFamily="66" charset="0"/>
              <a:ea typeface="+mj-ea"/>
              <a:cs typeface="+mj-cs"/>
            </a:endParaRPr>
          </a:p>
        </p:txBody>
      </p:sp>
      <p:sp>
        <p:nvSpPr>
          <p:cNvPr id="49" name="Rectangle 3"/>
          <p:cNvSpPr txBox="1">
            <a:spLocks noChangeArrowheads="1"/>
          </p:cNvSpPr>
          <p:nvPr/>
        </p:nvSpPr>
        <p:spPr>
          <a:xfrm>
            <a:off x="2357422" y="3071810"/>
            <a:ext cx="6098603" cy="192511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id-ID" sz="2000" b="0" i="0" u="none" strike="noStrike" kern="1200" cap="none" spc="0" normalizeH="0" baseline="0" noProof="0" smtClean="0">
                <a:ln>
                  <a:noFill/>
                </a:ln>
                <a:solidFill>
                  <a:srgbClr val="FF0000"/>
                </a:solidFill>
                <a:effectLst/>
                <a:uLnTx/>
                <a:uFillTx/>
                <a:latin typeface="Kristen ITC" pitchFamily="66" charset="0"/>
                <a:ea typeface="+mn-ea"/>
                <a:cs typeface="+mn-cs"/>
              </a:rPr>
              <a:t>	Setiap titik pada koordinat cartesius dinyatakan dengan pasangan berurutan yaitu x  dan y dimana x merupakan koordinat sumbu –x (disebut </a:t>
            </a:r>
            <a:r>
              <a:rPr kumimoji="0" lang="id-ID" sz="2000" b="0" i="1" u="none" strike="noStrike" kern="1200" cap="none" spc="0" normalizeH="0" baseline="0" noProof="0" smtClean="0">
                <a:ln>
                  <a:noFill/>
                </a:ln>
                <a:solidFill>
                  <a:srgbClr val="FF0000"/>
                </a:solidFill>
                <a:effectLst/>
                <a:uLnTx/>
                <a:uFillTx/>
                <a:latin typeface="Kristen ITC" pitchFamily="66" charset="0"/>
                <a:ea typeface="+mn-ea"/>
                <a:cs typeface="+mn-cs"/>
              </a:rPr>
              <a:t>absis</a:t>
            </a:r>
            <a:r>
              <a:rPr kumimoji="0" lang="id-ID" sz="2000" b="0" i="0" u="none" strike="noStrike" kern="1200" cap="none" spc="0" normalizeH="0" baseline="0" noProof="0" smtClean="0">
                <a:ln>
                  <a:noFill/>
                </a:ln>
                <a:solidFill>
                  <a:srgbClr val="FF0000"/>
                </a:solidFill>
                <a:effectLst/>
                <a:uLnTx/>
                <a:uFillTx/>
                <a:latin typeface="Kristen ITC" pitchFamily="66" charset="0"/>
                <a:ea typeface="+mn-ea"/>
                <a:cs typeface="+mn-cs"/>
              </a:rPr>
              <a:t>) dan y merupakan koordinat sumbu –y (disebut ordinat). Jadi, titik pada bidang koordinat cartesius dapat dituliskan </a:t>
            </a:r>
            <a:r>
              <a:rPr kumimoji="0" lang="id-ID" sz="2000" b="0" i="1" u="none" strike="noStrike" kern="1200" cap="none" spc="0" normalizeH="0" baseline="0" noProof="0" smtClean="0">
                <a:ln>
                  <a:noFill/>
                </a:ln>
                <a:solidFill>
                  <a:srgbClr val="FF0000"/>
                </a:solidFill>
                <a:effectLst/>
                <a:uLnTx/>
                <a:uFillTx/>
                <a:latin typeface="Kristen ITC" pitchFamily="66" charset="0"/>
                <a:ea typeface="+mn-ea"/>
                <a:cs typeface="+mn-cs"/>
              </a:rPr>
              <a:t>(x,y)</a:t>
            </a:r>
            <a:endParaRPr kumimoji="0" lang="es-ES" sz="2000" b="0" i="1" u="none" strike="noStrike" kern="1200" cap="none" spc="0" normalizeH="0" baseline="0" noProof="0" smtClean="0">
              <a:ln>
                <a:noFill/>
              </a:ln>
              <a:solidFill>
                <a:srgbClr val="FF0000"/>
              </a:solidFill>
              <a:effectLst/>
              <a:uLnTx/>
              <a:uFillTx/>
              <a:latin typeface="Kristen ITC" pitchFamily="66" charset="0"/>
              <a:ea typeface="+mn-ea"/>
              <a:cs typeface="+mn-cs"/>
            </a:endParaRPr>
          </a:p>
        </p:txBody>
      </p:sp>
      <p:sp>
        <p:nvSpPr>
          <p:cNvPr id="50" name="Oval 49">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51" name="Right Arrow 50">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52" name="Right Arrow 51">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53" name="Bevel 52"/>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4" name="Rounded Rectangle 53">
            <a:hlinkClick r:id="rId8"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55" name="Rounded Rectangle 54">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56" name="Rounded Rectangle 55">
            <a:hlinkClick r:id="rId9"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57" name="Group 56"/>
          <p:cNvGrpSpPr/>
          <p:nvPr/>
        </p:nvGrpSpPr>
        <p:grpSpPr>
          <a:xfrm>
            <a:off x="0" y="785794"/>
            <a:ext cx="9144000" cy="714380"/>
            <a:chOff x="0" y="2000240"/>
            <a:chExt cx="9144000" cy="1714512"/>
          </a:xfrm>
        </p:grpSpPr>
        <p:sp>
          <p:nvSpPr>
            <p:cNvPr id="58" name="Bevel 57"/>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9" name="Bevel 58">
              <a:hlinkClick r:id="rId10"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0" name="Bevel 59">
              <a:hlinkClick r:id="rId11"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1" name="Bevel 60">
              <a:hlinkClick r:id="rId12"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3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54"/>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55"/>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56"/>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4" grpId="0" animBg="1"/>
      <p:bldP spid="55"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Bevel 3"/>
          <p:cNvSpPr/>
          <p:nvPr/>
        </p:nvSpPr>
        <p:spPr>
          <a:xfrm>
            <a:off x="0" y="0"/>
            <a:ext cx="3214678" cy="785794"/>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5" name="Rectangle 4">
            <a:hlinkHover r:id="rId4" action="ppaction://hlinksldjump" highlightClick="1"/>
          </p:cNvPr>
          <p:cNvSpPr/>
          <p:nvPr/>
        </p:nvSpPr>
        <p:spPr>
          <a:xfrm>
            <a:off x="0" y="285728"/>
            <a:ext cx="914400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0"/>
          <p:cNvGrpSpPr/>
          <p:nvPr/>
        </p:nvGrpSpPr>
        <p:grpSpPr>
          <a:xfrm>
            <a:off x="-285784" y="6429396"/>
            <a:ext cx="9715568" cy="428628"/>
            <a:chOff x="0" y="6000768"/>
            <a:chExt cx="9144000" cy="857232"/>
          </a:xfrm>
        </p:grpSpPr>
        <p:sp>
          <p:nvSpPr>
            <p:cNvPr id="12" name="Bevel 11"/>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13" name="Rectangle 12"/>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14" name="Rectangle 13"/>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15" name="Rectangle 14"/>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16" name="Rectangle 15"/>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17" name="Rectangle 16"/>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grpSp>
        <p:nvGrpSpPr>
          <p:cNvPr id="18" name="Group 17"/>
          <p:cNvGrpSpPr/>
          <p:nvPr/>
        </p:nvGrpSpPr>
        <p:grpSpPr>
          <a:xfrm>
            <a:off x="-285784" y="6357958"/>
            <a:ext cx="9715568" cy="500066"/>
            <a:chOff x="0" y="6000768"/>
            <a:chExt cx="9144000" cy="857232"/>
          </a:xfrm>
        </p:grpSpPr>
        <p:sp>
          <p:nvSpPr>
            <p:cNvPr id="19" name="Bevel 18"/>
            <p:cNvSpPr/>
            <p:nvPr/>
          </p:nvSpPr>
          <p:spPr>
            <a:xfrm>
              <a:off x="0" y="6000768"/>
              <a:ext cx="9144000" cy="857232"/>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3600" dirty="0"/>
                <a:t>Invers Matriks</a:t>
              </a:r>
            </a:p>
          </p:txBody>
        </p:sp>
        <p:sp>
          <p:nvSpPr>
            <p:cNvPr id="20" name="Rectangle 19"/>
            <p:cNvSpPr/>
            <p:nvPr/>
          </p:nvSpPr>
          <p:spPr>
            <a:xfrm>
              <a:off x="0" y="6143644"/>
              <a:ext cx="9144000"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endParaRPr>
            </a:p>
          </p:txBody>
        </p:sp>
        <p:sp>
          <p:nvSpPr>
            <p:cNvPr id="21" name="Rectangle 20"/>
            <p:cNvSpPr/>
            <p:nvPr/>
          </p:nvSpPr>
          <p:spPr>
            <a:xfrm>
              <a:off x="80962"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MOH. HARIS</a:t>
              </a:r>
              <a:endParaRPr lang="id-ID" dirty="0">
                <a:solidFill>
                  <a:srgbClr val="FF0000"/>
                </a:solidFill>
              </a:endParaRPr>
            </a:p>
          </p:txBody>
        </p:sp>
        <p:sp>
          <p:nvSpPr>
            <p:cNvPr id="22" name="Rectangle 21"/>
            <p:cNvSpPr/>
            <p:nvPr/>
          </p:nvSpPr>
          <p:spPr>
            <a:xfrm>
              <a:off x="2285984" y="6215082"/>
              <a:ext cx="206214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Fizhar</a:t>
              </a:r>
              <a:endParaRPr lang="id-ID" dirty="0">
                <a:solidFill>
                  <a:srgbClr val="FF0000"/>
                </a:solidFill>
              </a:endParaRPr>
            </a:p>
          </p:txBody>
        </p:sp>
        <p:sp>
          <p:nvSpPr>
            <p:cNvPr id="23" name="Rectangle 22"/>
            <p:cNvSpPr/>
            <p:nvPr/>
          </p:nvSpPr>
          <p:spPr>
            <a:xfrm>
              <a:off x="4071934" y="6215082"/>
              <a:ext cx="2786082"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rPr>
                <a:t>Ghina</a:t>
              </a:r>
              <a:endParaRPr lang="id-ID" dirty="0">
                <a:solidFill>
                  <a:srgbClr val="FF0000"/>
                </a:solidFill>
              </a:endParaRPr>
            </a:p>
          </p:txBody>
        </p:sp>
        <p:sp>
          <p:nvSpPr>
            <p:cNvPr id="24" name="Rectangle 23"/>
            <p:cNvSpPr/>
            <p:nvPr/>
          </p:nvSpPr>
          <p:spPr>
            <a:xfrm>
              <a:off x="6724664" y="6215082"/>
              <a:ext cx="2419336" cy="500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u="sng" dirty="0" smtClean="0">
                  <a:solidFill>
                    <a:srgbClr val="FF0000"/>
                  </a:solidFill>
                </a:rPr>
                <a:t>Uun nurasiah</a:t>
              </a:r>
              <a:endParaRPr lang="id-ID" dirty="0">
                <a:solidFill>
                  <a:srgbClr val="FF0000"/>
                </a:solidFill>
              </a:endParaRPr>
            </a:p>
          </p:txBody>
        </p:sp>
      </p:grpSp>
      <p:sp>
        <p:nvSpPr>
          <p:cNvPr id="29" name="Rectangle 28">
            <a:hlinkHover r:id="rId4" action="ppaction://hlinksldjump" highlightClick="1"/>
          </p:cNvPr>
          <p:cNvSpPr/>
          <p:nvPr/>
        </p:nvSpPr>
        <p:spPr>
          <a:xfrm>
            <a:off x="0" y="1500174"/>
            <a:ext cx="9144000"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5" name="Picture 34" descr="buku lusuh.jpg"/>
          <p:cNvPicPr>
            <a:picLocks noChangeAspect="1"/>
          </p:cNvPicPr>
          <p:nvPr/>
        </p:nvPicPr>
        <p:blipFill>
          <a:blip r:embed="rId5"/>
          <a:stretch>
            <a:fillRect/>
          </a:stretch>
        </p:blipFill>
        <p:spPr>
          <a:xfrm>
            <a:off x="1857356" y="1571612"/>
            <a:ext cx="7286644" cy="4461210"/>
          </a:xfrm>
          <a:prstGeom prst="rect">
            <a:avLst/>
          </a:prstGeom>
        </p:spPr>
      </p:pic>
      <p:sp>
        <p:nvSpPr>
          <p:cNvPr id="36" name="Rectangle 35"/>
          <p:cNvSpPr/>
          <p:nvPr/>
        </p:nvSpPr>
        <p:spPr>
          <a:xfrm>
            <a:off x="3714744" y="0"/>
            <a:ext cx="5157053" cy="707886"/>
          </a:xfrm>
          <a:prstGeom prst="rect">
            <a:avLst/>
          </a:prstGeom>
          <a:noFill/>
        </p:spPr>
        <p:txBody>
          <a:bodyPr wrap="none" lIns="91440" tIns="45720" rIns="91440" bIns="45720">
            <a:spAutoFit/>
          </a:bodyPr>
          <a:lstStyle/>
          <a:p>
            <a:pPr algn="ctr"/>
            <a:r>
              <a:rPr lang="id-ID"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Persamaan Garis Lurus</a:t>
            </a:r>
            <a:endParaRPr lang="en-US"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7" name="Oval 36">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grpSp>
        <p:nvGrpSpPr>
          <p:cNvPr id="38" name="Group 37"/>
          <p:cNvGrpSpPr/>
          <p:nvPr/>
        </p:nvGrpSpPr>
        <p:grpSpPr>
          <a:xfrm>
            <a:off x="2928926" y="2571744"/>
            <a:ext cx="1571635" cy="1954209"/>
            <a:chOff x="2000250" y="3740150"/>
            <a:chExt cx="2214563" cy="2525713"/>
          </a:xfrm>
        </p:grpSpPr>
        <p:pic>
          <p:nvPicPr>
            <p:cNvPr id="39" name="Picture 10"/>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000250" y="3740150"/>
              <a:ext cx="2143125" cy="382588"/>
            </a:xfrm>
            <a:prstGeom prst="rect">
              <a:avLst/>
            </a:prstGeom>
            <a:noFill/>
            <a:ln w="9525">
              <a:noFill/>
              <a:miter lim="800000"/>
              <a:headEnd/>
              <a:tailEnd/>
            </a:ln>
          </p:spPr>
        </p:pic>
        <p:pic>
          <p:nvPicPr>
            <p:cNvPr id="40" name="Picture 12"/>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000250" y="4237038"/>
              <a:ext cx="2214563" cy="349250"/>
            </a:xfrm>
            <a:prstGeom prst="rect">
              <a:avLst/>
            </a:prstGeom>
            <a:noFill/>
            <a:ln w="9525">
              <a:noFill/>
              <a:miter lim="800000"/>
              <a:headEnd/>
              <a:tailEnd/>
            </a:ln>
          </p:spPr>
        </p:pic>
        <p:pic>
          <p:nvPicPr>
            <p:cNvPr id="41" name="Picture 14"/>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2000250" y="4675188"/>
              <a:ext cx="2143125" cy="314325"/>
            </a:xfrm>
            <a:prstGeom prst="rect">
              <a:avLst/>
            </a:prstGeom>
            <a:noFill/>
            <a:ln w="9525">
              <a:noFill/>
              <a:miter lim="800000"/>
              <a:headEnd/>
              <a:tailEnd/>
            </a:ln>
          </p:spPr>
        </p:pic>
        <p:pic>
          <p:nvPicPr>
            <p:cNvPr id="42" name="Picture 16"/>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2000250" y="5094288"/>
              <a:ext cx="2214563" cy="339725"/>
            </a:xfrm>
            <a:prstGeom prst="rect">
              <a:avLst/>
            </a:prstGeom>
            <a:noFill/>
            <a:ln w="9525">
              <a:noFill/>
              <a:miter lim="800000"/>
              <a:headEnd/>
              <a:tailEnd/>
            </a:ln>
          </p:spPr>
        </p:pic>
        <p:pic>
          <p:nvPicPr>
            <p:cNvPr id="43" name="Picture 18"/>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2000250" y="5475288"/>
              <a:ext cx="2143125" cy="382587"/>
            </a:xfrm>
            <a:prstGeom prst="rect">
              <a:avLst/>
            </a:prstGeom>
            <a:noFill/>
            <a:ln w="9525">
              <a:noFill/>
              <a:miter lim="800000"/>
              <a:headEnd/>
              <a:tailEnd/>
            </a:ln>
          </p:spPr>
        </p:pic>
        <p:pic>
          <p:nvPicPr>
            <p:cNvPr id="44" name="Picture 20"/>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2000250" y="5883275"/>
              <a:ext cx="2143125" cy="382588"/>
            </a:xfrm>
            <a:prstGeom prst="rect">
              <a:avLst/>
            </a:prstGeom>
            <a:noFill/>
            <a:ln w="9525">
              <a:noFill/>
              <a:miter lim="800000"/>
              <a:headEnd/>
              <a:tailEnd/>
            </a:ln>
          </p:spPr>
        </p:pic>
      </p:grpSp>
      <p:grpSp>
        <p:nvGrpSpPr>
          <p:cNvPr id="45" name="Group 44"/>
          <p:cNvGrpSpPr/>
          <p:nvPr/>
        </p:nvGrpSpPr>
        <p:grpSpPr>
          <a:xfrm>
            <a:off x="5201069" y="2500306"/>
            <a:ext cx="3942931" cy="2615044"/>
            <a:chOff x="2857500" y="428625"/>
            <a:chExt cx="5572125" cy="4214813"/>
          </a:xfrm>
        </p:grpSpPr>
        <p:cxnSp>
          <p:nvCxnSpPr>
            <p:cNvPr id="46" name="Straight Arrow Connector 45"/>
            <p:cNvCxnSpPr/>
            <p:nvPr/>
          </p:nvCxnSpPr>
          <p:spPr>
            <a:xfrm rot="10800000">
              <a:off x="2857500" y="2500313"/>
              <a:ext cx="4429125" cy="1587"/>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47" name="TextBox 10"/>
            <p:cNvSpPr txBox="1">
              <a:spLocks noChangeArrowheads="1"/>
            </p:cNvSpPr>
            <p:nvPr/>
          </p:nvSpPr>
          <p:spPr bwMode="auto">
            <a:xfrm>
              <a:off x="3071813" y="2643188"/>
              <a:ext cx="3143250" cy="246221"/>
            </a:xfrm>
            <a:prstGeom prst="rect">
              <a:avLst/>
            </a:prstGeom>
            <a:noFill/>
            <a:ln w="9525">
              <a:noFill/>
              <a:miter lim="800000"/>
              <a:headEnd/>
              <a:tailEnd/>
            </a:ln>
          </p:spPr>
          <p:txBody>
            <a:bodyPr>
              <a:spAutoFit/>
            </a:bodyPr>
            <a:lstStyle/>
            <a:p>
              <a:r>
                <a:rPr lang="id-ID" sz="1000">
                  <a:solidFill>
                    <a:srgbClr val="003300"/>
                  </a:solidFill>
                </a:rPr>
                <a:t>-4       -3       -2     -1</a:t>
              </a:r>
            </a:p>
          </p:txBody>
        </p:sp>
        <p:sp>
          <p:nvSpPr>
            <p:cNvPr id="48" name="TextBox 14"/>
            <p:cNvSpPr txBox="1">
              <a:spLocks noChangeArrowheads="1"/>
            </p:cNvSpPr>
            <p:nvPr/>
          </p:nvSpPr>
          <p:spPr bwMode="auto">
            <a:xfrm>
              <a:off x="4643438" y="2857500"/>
              <a:ext cx="500062" cy="1169551"/>
            </a:xfrm>
            <a:prstGeom prst="rect">
              <a:avLst/>
            </a:prstGeom>
            <a:noFill/>
            <a:ln w="9525">
              <a:noFill/>
              <a:miter lim="800000"/>
              <a:headEnd/>
              <a:tailEnd/>
            </a:ln>
          </p:spPr>
          <p:txBody>
            <a:bodyPr>
              <a:spAutoFit/>
            </a:bodyPr>
            <a:lstStyle/>
            <a:p>
              <a:r>
                <a:rPr lang="id-ID" sz="1000">
                  <a:solidFill>
                    <a:srgbClr val="003300"/>
                  </a:solidFill>
                </a:rPr>
                <a:t>-1</a:t>
              </a:r>
            </a:p>
            <a:p>
              <a:endParaRPr lang="id-ID" sz="1000">
                <a:solidFill>
                  <a:srgbClr val="003300"/>
                </a:solidFill>
              </a:endParaRPr>
            </a:p>
            <a:p>
              <a:r>
                <a:rPr lang="id-ID" sz="1000">
                  <a:solidFill>
                    <a:srgbClr val="003300"/>
                  </a:solidFill>
                </a:rPr>
                <a:t>-2</a:t>
              </a:r>
            </a:p>
            <a:p>
              <a:endParaRPr lang="id-ID" sz="1000">
                <a:solidFill>
                  <a:srgbClr val="003300"/>
                </a:solidFill>
              </a:endParaRPr>
            </a:p>
            <a:p>
              <a:r>
                <a:rPr lang="id-ID" sz="1000">
                  <a:solidFill>
                    <a:srgbClr val="003300"/>
                  </a:solidFill>
                </a:rPr>
                <a:t>-3</a:t>
              </a:r>
            </a:p>
            <a:p>
              <a:endParaRPr lang="id-ID" sz="1000">
                <a:solidFill>
                  <a:srgbClr val="003300"/>
                </a:solidFill>
              </a:endParaRPr>
            </a:p>
            <a:p>
              <a:r>
                <a:rPr lang="id-ID" sz="1000">
                  <a:solidFill>
                    <a:srgbClr val="003300"/>
                  </a:solidFill>
                </a:rPr>
                <a:t>-4</a:t>
              </a:r>
            </a:p>
          </p:txBody>
        </p:sp>
        <p:cxnSp>
          <p:nvCxnSpPr>
            <p:cNvPr id="49" name="Straight Connector 48"/>
            <p:cNvCxnSpPr/>
            <p:nvPr/>
          </p:nvCxnSpPr>
          <p:spPr>
            <a:xfrm>
              <a:off x="4929188" y="2071688"/>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0" name="Straight Connector 49"/>
            <p:cNvCxnSpPr/>
            <p:nvPr/>
          </p:nvCxnSpPr>
          <p:spPr>
            <a:xfrm>
              <a:off x="4929188" y="1643063"/>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1" name="Straight Connector 50"/>
            <p:cNvCxnSpPr/>
            <p:nvPr/>
          </p:nvCxnSpPr>
          <p:spPr>
            <a:xfrm>
              <a:off x="4929188" y="1214438"/>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2" name="Straight Connector 51"/>
            <p:cNvCxnSpPr/>
            <p:nvPr/>
          </p:nvCxnSpPr>
          <p:spPr>
            <a:xfrm>
              <a:off x="4929188" y="785813"/>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53" name="Straight Connector 52"/>
            <p:cNvCxnSpPr/>
            <p:nvPr/>
          </p:nvCxnSpPr>
          <p:spPr>
            <a:xfrm>
              <a:off x="4929188" y="300037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4" name="Straight Connector 53"/>
            <p:cNvCxnSpPr/>
            <p:nvPr/>
          </p:nvCxnSpPr>
          <p:spPr>
            <a:xfrm>
              <a:off x="4929188" y="342900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5" name="Straight Connector 54"/>
            <p:cNvCxnSpPr/>
            <p:nvPr/>
          </p:nvCxnSpPr>
          <p:spPr>
            <a:xfrm>
              <a:off x="4929188" y="3857625"/>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6" name="Straight Connector 55"/>
            <p:cNvCxnSpPr/>
            <p:nvPr/>
          </p:nvCxnSpPr>
          <p:spPr>
            <a:xfrm>
              <a:off x="4929188" y="4286250"/>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7" name="Straight Connector 56"/>
            <p:cNvCxnSpPr/>
            <p:nvPr/>
          </p:nvCxnSpPr>
          <p:spPr>
            <a:xfrm rot="5400000" flipH="1" flipV="1">
              <a:off x="5358606" y="2499519"/>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8" name="Straight Connector 57"/>
            <p:cNvCxnSpPr/>
            <p:nvPr/>
          </p:nvCxnSpPr>
          <p:spPr>
            <a:xfrm rot="5400000" flipH="1" flipV="1">
              <a:off x="5787231" y="2499519"/>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59" name="Straight Connector 58"/>
            <p:cNvCxnSpPr/>
            <p:nvPr/>
          </p:nvCxnSpPr>
          <p:spPr>
            <a:xfrm rot="5400000" flipH="1" flipV="1">
              <a:off x="6215856" y="2499519"/>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rot="5400000" flipH="1" flipV="1">
              <a:off x="6573044" y="2499519"/>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61" name="Straight Connector 60"/>
            <p:cNvCxnSpPr/>
            <p:nvPr/>
          </p:nvCxnSpPr>
          <p:spPr>
            <a:xfrm rot="5400000" flipH="1" flipV="1">
              <a:off x="4572794" y="2499519"/>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62" name="Straight Connector 61"/>
            <p:cNvCxnSpPr/>
            <p:nvPr/>
          </p:nvCxnSpPr>
          <p:spPr>
            <a:xfrm rot="5400000" flipH="1" flipV="1">
              <a:off x="4144169" y="2499519"/>
              <a:ext cx="142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rot="5400000" flipH="1" flipV="1">
              <a:off x="3644106" y="2499519"/>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64" name="Straight Connector 63"/>
            <p:cNvCxnSpPr/>
            <p:nvPr/>
          </p:nvCxnSpPr>
          <p:spPr>
            <a:xfrm rot="5400000" flipH="1" flipV="1">
              <a:off x="3215481" y="2499519"/>
              <a:ext cx="142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65" name="Straight Arrow Connector 64"/>
            <p:cNvCxnSpPr/>
            <p:nvPr/>
          </p:nvCxnSpPr>
          <p:spPr>
            <a:xfrm rot="5400000">
              <a:off x="2894012" y="2535238"/>
              <a:ext cx="4214813"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66" name="TextBox 8"/>
            <p:cNvSpPr txBox="1">
              <a:spLocks noChangeArrowheads="1"/>
            </p:cNvSpPr>
            <p:nvPr/>
          </p:nvSpPr>
          <p:spPr bwMode="auto">
            <a:xfrm>
              <a:off x="4714875" y="642938"/>
              <a:ext cx="214313" cy="1169551"/>
            </a:xfrm>
            <a:prstGeom prst="rect">
              <a:avLst/>
            </a:prstGeom>
            <a:noFill/>
            <a:ln w="9525">
              <a:noFill/>
              <a:miter lim="800000"/>
              <a:headEnd/>
              <a:tailEnd/>
            </a:ln>
          </p:spPr>
          <p:txBody>
            <a:bodyPr>
              <a:spAutoFit/>
            </a:bodyPr>
            <a:lstStyle/>
            <a:p>
              <a:r>
                <a:rPr lang="id-ID" sz="1000">
                  <a:solidFill>
                    <a:srgbClr val="003300"/>
                  </a:solidFill>
                </a:rPr>
                <a:t>4</a:t>
              </a:r>
            </a:p>
            <a:p>
              <a:endParaRPr lang="id-ID" sz="1000">
                <a:solidFill>
                  <a:srgbClr val="003300"/>
                </a:solidFill>
              </a:endParaRPr>
            </a:p>
            <a:p>
              <a:r>
                <a:rPr lang="id-ID" sz="1000">
                  <a:solidFill>
                    <a:srgbClr val="003300"/>
                  </a:solidFill>
                </a:rPr>
                <a:t>3</a:t>
              </a:r>
            </a:p>
            <a:p>
              <a:endParaRPr lang="id-ID" sz="1000">
                <a:solidFill>
                  <a:srgbClr val="003300"/>
                </a:solidFill>
              </a:endParaRPr>
            </a:p>
            <a:p>
              <a:r>
                <a:rPr lang="id-ID" sz="1000">
                  <a:solidFill>
                    <a:srgbClr val="003300"/>
                  </a:solidFill>
                </a:rPr>
                <a:t>2</a:t>
              </a:r>
            </a:p>
            <a:p>
              <a:endParaRPr lang="id-ID" sz="1000">
                <a:solidFill>
                  <a:srgbClr val="003300"/>
                </a:solidFill>
              </a:endParaRPr>
            </a:p>
            <a:p>
              <a:r>
                <a:rPr lang="id-ID" sz="1000">
                  <a:solidFill>
                    <a:srgbClr val="003300"/>
                  </a:solidFill>
                </a:rPr>
                <a:t>1</a:t>
              </a:r>
            </a:p>
          </p:txBody>
        </p:sp>
        <p:sp>
          <p:nvSpPr>
            <p:cNvPr id="67" name="TextBox 13"/>
            <p:cNvSpPr txBox="1">
              <a:spLocks noChangeArrowheads="1"/>
            </p:cNvSpPr>
            <p:nvPr/>
          </p:nvSpPr>
          <p:spPr bwMode="auto">
            <a:xfrm>
              <a:off x="5286375" y="2643188"/>
              <a:ext cx="3143250" cy="246221"/>
            </a:xfrm>
            <a:prstGeom prst="rect">
              <a:avLst/>
            </a:prstGeom>
            <a:noFill/>
            <a:ln w="9525">
              <a:noFill/>
              <a:miter lim="800000"/>
              <a:headEnd/>
              <a:tailEnd/>
            </a:ln>
          </p:spPr>
          <p:txBody>
            <a:bodyPr>
              <a:spAutoFit/>
            </a:bodyPr>
            <a:lstStyle/>
            <a:p>
              <a:r>
                <a:rPr lang="id-ID" sz="1000" dirty="0">
                  <a:solidFill>
                    <a:srgbClr val="003300"/>
                  </a:solidFill>
                </a:rPr>
                <a:t>1       2       3     4</a:t>
              </a:r>
            </a:p>
          </p:txBody>
        </p:sp>
        <p:cxnSp>
          <p:nvCxnSpPr>
            <p:cNvPr id="68" name="Straight Connector 67"/>
            <p:cNvCxnSpPr/>
            <p:nvPr/>
          </p:nvCxnSpPr>
          <p:spPr>
            <a:xfrm rot="5400000" flipH="1" flipV="1">
              <a:off x="3606800" y="1820863"/>
              <a:ext cx="1214437" cy="1588"/>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4214813" y="1214438"/>
              <a:ext cx="642937" cy="1587"/>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sp>
          <p:nvSpPr>
            <p:cNvPr id="70" name="Flowchart: Connector 69"/>
            <p:cNvSpPr/>
            <p:nvPr/>
          </p:nvSpPr>
          <p:spPr>
            <a:xfrm flipV="1">
              <a:off x="4143375" y="1143000"/>
              <a:ext cx="142875" cy="142875"/>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d-ID" sz="1000"/>
            </a:p>
          </p:txBody>
        </p:sp>
        <p:sp>
          <p:nvSpPr>
            <p:cNvPr id="71" name="TextBox 37"/>
            <p:cNvSpPr txBox="1">
              <a:spLocks noChangeArrowheads="1"/>
            </p:cNvSpPr>
            <p:nvPr/>
          </p:nvSpPr>
          <p:spPr bwMode="auto">
            <a:xfrm>
              <a:off x="3857625" y="1000125"/>
              <a:ext cx="357188" cy="246221"/>
            </a:xfrm>
            <a:prstGeom prst="rect">
              <a:avLst/>
            </a:prstGeom>
            <a:noFill/>
            <a:ln w="9525">
              <a:noFill/>
              <a:miter lim="800000"/>
              <a:headEnd/>
              <a:tailEnd/>
            </a:ln>
          </p:spPr>
          <p:txBody>
            <a:bodyPr>
              <a:spAutoFit/>
            </a:bodyPr>
            <a:lstStyle/>
            <a:p>
              <a:r>
                <a:rPr lang="id-ID" sz="1000">
                  <a:solidFill>
                    <a:srgbClr val="663300"/>
                  </a:solidFill>
                  <a:latin typeface="Kristen ITC" pitchFamily="66" charset="0"/>
                </a:rPr>
                <a:t>B</a:t>
              </a:r>
            </a:p>
          </p:txBody>
        </p:sp>
        <p:cxnSp>
          <p:nvCxnSpPr>
            <p:cNvPr id="72" name="Straight Connector 71"/>
            <p:cNvCxnSpPr/>
            <p:nvPr/>
          </p:nvCxnSpPr>
          <p:spPr>
            <a:xfrm>
              <a:off x="5214938" y="2071688"/>
              <a:ext cx="642937" cy="1587"/>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5400000" flipH="1" flipV="1">
              <a:off x="5715794" y="2213769"/>
              <a:ext cx="285750" cy="1588"/>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sp>
          <p:nvSpPr>
            <p:cNvPr id="74" name="Flowchart: Connector 73"/>
            <p:cNvSpPr/>
            <p:nvPr/>
          </p:nvSpPr>
          <p:spPr>
            <a:xfrm flipV="1">
              <a:off x="3643313" y="3000375"/>
              <a:ext cx="142875" cy="142875"/>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d-ID" sz="1000"/>
            </a:p>
          </p:txBody>
        </p:sp>
        <p:sp>
          <p:nvSpPr>
            <p:cNvPr id="75" name="Flowchart: Connector 74"/>
            <p:cNvSpPr/>
            <p:nvPr/>
          </p:nvSpPr>
          <p:spPr>
            <a:xfrm flipV="1">
              <a:off x="6572250" y="3786188"/>
              <a:ext cx="142875" cy="142875"/>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d-ID" sz="1000"/>
            </a:p>
          </p:txBody>
        </p:sp>
        <p:sp>
          <p:nvSpPr>
            <p:cNvPr id="76" name="Flowchart: Connector 75"/>
            <p:cNvSpPr/>
            <p:nvPr/>
          </p:nvSpPr>
          <p:spPr>
            <a:xfrm flipV="1">
              <a:off x="5786438" y="2000250"/>
              <a:ext cx="142875" cy="142875"/>
            </a:xfrm>
            <a:prstGeom prst="flowChartConnector">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d-ID" sz="1000"/>
            </a:p>
          </p:txBody>
        </p:sp>
        <p:sp>
          <p:nvSpPr>
            <p:cNvPr id="77" name="TextBox 44"/>
            <p:cNvSpPr txBox="1">
              <a:spLocks noChangeArrowheads="1"/>
            </p:cNvSpPr>
            <p:nvPr/>
          </p:nvSpPr>
          <p:spPr bwMode="auto">
            <a:xfrm>
              <a:off x="5929313" y="1785938"/>
              <a:ext cx="357187" cy="246221"/>
            </a:xfrm>
            <a:prstGeom prst="rect">
              <a:avLst/>
            </a:prstGeom>
            <a:noFill/>
            <a:ln w="9525">
              <a:noFill/>
              <a:miter lim="800000"/>
              <a:headEnd/>
              <a:tailEnd/>
            </a:ln>
          </p:spPr>
          <p:txBody>
            <a:bodyPr>
              <a:spAutoFit/>
            </a:bodyPr>
            <a:lstStyle/>
            <a:p>
              <a:r>
                <a:rPr lang="id-ID" sz="1000">
                  <a:solidFill>
                    <a:srgbClr val="663300"/>
                  </a:solidFill>
                  <a:latin typeface="Kristen ITC" pitchFamily="66" charset="0"/>
                </a:rPr>
                <a:t>A</a:t>
              </a:r>
            </a:p>
          </p:txBody>
        </p:sp>
        <p:cxnSp>
          <p:nvCxnSpPr>
            <p:cNvPr id="78" name="Straight Connector 77"/>
            <p:cNvCxnSpPr/>
            <p:nvPr/>
          </p:nvCxnSpPr>
          <p:spPr>
            <a:xfrm rot="5400000" flipH="1" flipV="1">
              <a:off x="6144419" y="3356769"/>
              <a:ext cx="1000125" cy="1587"/>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5143500" y="3857625"/>
              <a:ext cx="1428750" cy="1588"/>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sp>
          <p:nvSpPr>
            <p:cNvPr id="80" name="TextBox 52"/>
            <p:cNvSpPr txBox="1">
              <a:spLocks noChangeArrowheads="1"/>
            </p:cNvSpPr>
            <p:nvPr/>
          </p:nvSpPr>
          <p:spPr bwMode="auto">
            <a:xfrm>
              <a:off x="6715125" y="3786188"/>
              <a:ext cx="357188" cy="246221"/>
            </a:xfrm>
            <a:prstGeom prst="rect">
              <a:avLst/>
            </a:prstGeom>
            <a:noFill/>
            <a:ln w="9525">
              <a:noFill/>
              <a:miter lim="800000"/>
              <a:headEnd/>
              <a:tailEnd/>
            </a:ln>
          </p:spPr>
          <p:txBody>
            <a:bodyPr>
              <a:spAutoFit/>
            </a:bodyPr>
            <a:lstStyle/>
            <a:p>
              <a:r>
                <a:rPr lang="id-ID" sz="1000">
                  <a:solidFill>
                    <a:srgbClr val="663300"/>
                  </a:solidFill>
                  <a:latin typeface="Kristen ITC" pitchFamily="66" charset="0"/>
                </a:rPr>
                <a:t>D</a:t>
              </a:r>
            </a:p>
          </p:txBody>
        </p:sp>
        <p:cxnSp>
          <p:nvCxnSpPr>
            <p:cNvPr id="81" name="Straight Connector 80"/>
            <p:cNvCxnSpPr/>
            <p:nvPr/>
          </p:nvCxnSpPr>
          <p:spPr>
            <a:xfrm rot="5400000" flipH="1" flipV="1">
              <a:off x="3572669" y="2928144"/>
              <a:ext cx="285750" cy="1588"/>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3714750" y="3071813"/>
              <a:ext cx="1000125" cy="1587"/>
            </a:xfrm>
            <a:prstGeom prst="line">
              <a:avLst/>
            </a:prstGeom>
            <a:ln>
              <a:solidFill>
                <a:srgbClr val="663300"/>
              </a:solidFill>
              <a:prstDash val="sysDash"/>
            </a:ln>
          </p:spPr>
          <p:style>
            <a:lnRef idx="2">
              <a:schemeClr val="accent1"/>
            </a:lnRef>
            <a:fillRef idx="0">
              <a:schemeClr val="accent1"/>
            </a:fillRef>
            <a:effectRef idx="1">
              <a:schemeClr val="accent1"/>
            </a:effectRef>
            <a:fontRef idx="minor">
              <a:schemeClr val="tx1"/>
            </a:fontRef>
          </p:style>
        </p:cxnSp>
        <p:sp>
          <p:nvSpPr>
            <p:cNvPr id="83" name="TextBox 56"/>
            <p:cNvSpPr txBox="1">
              <a:spLocks noChangeArrowheads="1"/>
            </p:cNvSpPr>
            <p:nvPr/>
          </p:nvSpPr>
          <p:spPr bwMode="auto">
            <a:xfrm>
              <a:off x="3286125" y="3000375"/>
              <a:ext cx="357188" cy="246221"/>
            </a:xfrm>
            <a:prstGeom prst="rect">
              <a:avLst/>
            </a:prstGeom>
            <a:noFill/>
            <a:ln w="9525">
              <a:noFill/>
              <a:miter lim="800000"/>
              <a:headEnd/>
              <a:tailEnd/>
            </a:ln>
          </p:spPr>
          <p:txBody>
            <a:bodyPr>
              <a:spAutoFit/>
            </a:bodyPr>
            <a:lstStyle/>
            <a:p>
              <a:r>
                <a:rPr lang="id-ID" sz="1000">
                  <a:solidFill>
                    <a:srgbClr val="663300"/>
                  </a:solidFill>
                  <a:latin typeface="Kristen ITC" pitchFamily="66" charset="0"/>
                </a:rPr>
                <a:t>C</a:t>
              </a:r>
            </a:p>
          </p:txBody>
        </p:sp>
        <p:sp>
          <p:nvSpPr>
            <p:cNvPr id="84" name="TextBox 72"/>
            <p:cNvSpPr txBox="1">
              <a:spLocks noChangeArrowheads="1"/>
            </p:cNvSpPr>
            <p:nvPr/>
          </p:nvSpPr>
          <p:spPr bwMode="auto">
            <a:xfrm>
              <a:off x="5143500" y="428625"/>
              <a:ext cx="214313" cy="246221"/>
            </a:xfrm>
            <a:prstGeom prst="rect">
              <a:avLst/>
            </a:prstGeom>
            <a:noFill/>
            <a:ln w="9525">
              <a:noFill/>
              <a:miter lim="800000"/>
              <a:headEnd/>
              <a:tailEnd/>
            </a:ln>
          </p:spPr>
          <p:txBody>
            <a:bodyPr>
              <a:spAutoFit/>
            </a:bodyPr>
            <a:lstStyle/>
            <a:p>
              <a:r>
                <a:rPr lang="id-ID" sz="1000">
                  <a:solidFill>
                    <a:srgbClr val="663300"/>
                  </a:solidFill>
                  <a:latin typeface="Kristen ITC" pitchFamily="66" charset="0"/>
                </a:rPr>
                <a:t>y</a:t>
              </a:r>
            </a:p>
          </p:txBody>
        </p:sp>
        <p:sp>
          <p:nvSpPr>
            <p:cNvPr id="85" name="TextBox 73"/>
            <p:cNvSpPr txBox="1">
              <a:spLocks noChangeArrowheads="1"/>
            </p:cNvSpPr>
            <p:nvPr/>
          </p:nvSpPr>
          <p:spPr bwMode="auto">
            <a:xfrm>
              <a:off x="7286625" y="2143125"/>
              <a:ext cx="214313" cy="246221"/>
            </a:xfrm>
            <a:prstGeom prst="rect">
              <a:avLst/>
            </a:prstGeom>
            <a:noFill/>
            <a:ln w="9525">
              <a:noFill/>
              <a:miter lim="800000"/>
              <a:headEnd/>
              <a:tailEnd/>
            </a:ln>
          </p:spPr>
          <p:txBody>
            <a:bodyPr>
              <a:spAutoFit/>
            </a:bodyPr>
            <a:lstStyle/>
            <a:p>
              <a:r>
                <a:rPr lang="id-ID" sz="1000">
                  <a:solidFill>
                    <a:srgbClr val="663300"/>
                  </a:solidFill>
                  <a:latin typeface="Kristen ITC" pitchFamily="66" charset="0"/>
                </a:rPr>
                <a:t>x</a:t>
              </a:r>
            </a:p>
          </p:txBody>
        </p:sp>
      </p:grpSp>
      <p:sp>
        <p:nvSpPr>
          <p:cNvPr id="86" name="Oval 85">
            <a:hlinkClick r:id="rId6" action="ppaction://hlinksldjump" highlightClick="1"/>
          </p:cNvPr>
          <p:cNvSpPr/>
          <p:nvPr/>
        </p:nvSpPr>
        <p:spPr>
          <a:xfrm>
            <a:off x="7963720" y="5357826"/>
            <a:ext cx="1180280" cy="571504"/>
          </a:xfrm>
          <a:prstGeom prst="ellipse">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87" name="Right Arrow 86">
            <a:hlinkClick r:id="" action="ppaction://hlinkshowjump?jump=nextslide" highlightClick="1"/>
          </p:cNvPr>
          <p:cNvSpPr/>
          <p:nvPr/>
        </p:nvSpPr>
        <p:spPr>
          <a:xfrm>
            <a:off x="8143868" y="5929330"/>
            <a:ext cx="1000132"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88" name="Right Arrow 87">
            <a:hlinkClick r:id="" action="ppaction://hlinkshowjump?jump=previousslide" highlightClick="1"/>
          </p:cNvPr>
          <p:cNvSpPr/>
          <p:nvPr/>
        </p:nvSpPr>
        <p:spPr>
          <a:xfrm flipH="1">
            <a:off x="6929454" y="5929330"/>
            <a:ext cx="1009624" cy="57148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d-ID"/>
          </a:p>
        </p:txBody>
      </p:sp>
      <p:sp>
        <p:nvSpPr>
          <p:cNvPr id="89" name="Bevel 88"/>
          <p:cNvSpPr/>
          <p:nvPr/>
        </p:nvSpPr>
        <p:spPr>
          <a:xfrm>
            <a:off x="0" y="1571612"/>
            <a:ext cx="1714480" cy="4429156"/>
          </a:xfrm>
          <a:prstGeom prst="bevel">
            <a:avLst/>
          </a:prstGeom>
          <a:blipFill>
            <a:blip r:embed="rId3"/>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3600" dirty="0"/>
          </a:p>
        </p:txBody>
      </p:sp>
      <p:sp>
        <p:nvSpPr>
          <p:cNvPr id="90" name="Rounded Rectangle 89">
            <a:hlinkClick r:id="rId14" action="ppaction://hlinksldjump" highlightClick="1"/>
          </p:cNvPr>
          <p:cNvSpPr/>
          <p:nvPr/>
        </p:nvSpPr>
        <p:spPr>
          <a:xfrm>
            <a:off x="214282" y="2214554"/>
            <a:ext cx="1214446" cy="785818"/>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1600" dirty="0" smtClean="0"/>
              <a:t>Quis</a:t>
            </a:r>
            <a:endParaRPr lang="id-ID" sz="1600" dirty="0"/>
          </a:p>
        </p:txBody>
      </p:sp>
      <p:sp>
        <p:nvSpPr>
          <p:cNvPr id="91" name="Rounded Rectangle 90">
            <a:hlinkClick r:id="" action="ppaction://noaction" highlightClick="1"/>
          </p:cNvPr>
          <p:cNvSpPr/>
          <p:nvPr/>
        </p:nvSpPr>
        <p:spPr>
          <a:xfrm>
            <a:off x="214282" y="3429000"/>
            <a:ext cx="1214446" cy="642942"/>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dirty="0" smtClean="0"/>
              <a:t>Profil</a:t>
            </a:r>
            <a:endParaRPr lang="id-ID" dirty="0"/>
          </a:p>
        </p:txBody>
      </p:sp>
      <p:sp>
        <p:nvSpPr>
          <p:cNvPr id="92" name="Rounded Rectangle 91">
            <a:hlinkClick r:id="rId15" action="ppaction://hlinksldjump" highlightClick="1"/>
          </p:cNvPr>
          <p:cNvSpPr/>
          <p:nvPr/>
        </p:nvSpPr>
        <p:spPr>
          <a:xfrm>
            <a:off x="214282" y="4572008"/>
            <a:ext cx="1214446" cy="714380"/>
          </a:xfrm>
          <a:prstGeom prst="round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id-ID" sz="2000" dirty="0" smtClean="0"/>
              <a:t>Video Lucu</a:t>
            </a:r>
            <a:endParaRPr lang="id-ID" sz="2000" dirty="0"/>
          </a:p>
        </p:txBody>
      </p:sp>
      <p:grpSp>
        <p:nvGrpSpPr>
          <p:cNvPr id="93" name="Group 92"/>
          <p:cNvGrpSpPr/>
          <p:nvPr/>
        </p:nvGrpSpPr>
        <p:grpSpPr>
          <a:xfrm>
            <a:off x="0" y="785794"/>
            <a:ext cx="9144000" cy="714380"/>
            <a:chOff x="0" y="2000240"/>
            <a:chExt cx="9144000" cy="1714512"/>
          </a:xfrm>
        </p:grpSpPr>
        <p:sp>
          <p:nvSpPr>
            <p:cNvPr id="94" name="Bevel 93"/>
            <p:cNvSpPr/>
            <p:nvPr/>
          </p:nvSpPr>
          <p:spPr>
            <a:xfrm>
              <a:off x="0" y="2000240"/>
              <a:ext cx="2428860"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Tentang Kami</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5" name="Bevel 94">
              <a:hlinkClick r:id="rId16" action="ppaction://hlinksldjump" highlightClick="1"/>
            </p:cNvPr>
            <p:cNvSpPr/>
            <p:nvPr/>
          </p:nvSpPr>
          <p:spPr>
            <a:xfrm>
              <a:off x="2428860" y="2000240"/>
              <a:ext cx="2357454"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1</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6" name="Bevel 95">
              <a:hlinkClick r:id="rId17" action="ppaction://hlinksldjump" highlightClick="1"/>
            </p:cNvPr>
            <p:cNvSpPr/>
            <p:nvPr/>
          </p:nvSpPr>
          <p:spPr>
            <a:xfrm>
              <a:off x="4786314" y="2000240"/>
              <a:ext cx="2214546"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2</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7" name="Bevel 96">
              <a:hlinkClick r:id="rId18" action="ppaction://hlinksldjump" highlightClick="1"/>
            </p:cNvPr>
            <p:cNvSpPr/>
            <p:nvPr/>
          </p:nvSpPr>
          <p:spPr>
            <a:xfrm>
              <a:off x="7000892" y="2000240"/>
              <a:ext cx="2143108" cy="1714512"/>
            </a:xfrm>
            <a:prstGeom prst="bevel">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Materi 3</a:t>
              </a:r>
              <a:endParaRPr lang="id-ID"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1+#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xit" presetSubtype="8" repeatCount="indefinite" fill="hold" nodeType="withEffect">
                                  <p:stCondLst>
                                    <p:cond delay="0"/>
                                  </p:stCondLst>
                                  <p:childTnLst>
                                    <p:anim calcmode="lin" valueType="num">
                                      <p:cBhvr additive="base">
                                        <p:cTn id="10" dur="5000"/>
                                        <p:tgtEl>
                                          <p:spTgt spid="18"/>
                                        </p:tgtEl>
                                        <p:attrNameLst>
                                          <p:attrName>ppt_x</p:attrName>
                                        </p:attrNameLst>
                                      </p:cBhvr>
                                      <p:tavLst>
                                        <p:tav tm="0">
                                          <p:val>
                                            <p:strVal val="ppt_x"/>
                                          </p:val>
                                        </p:tav>
                                        <p:tav tm="100000">
                                          <p:val>
                                            <p:strVal val="0-ppt_w/2"/>
                                          </p:val>
                                        </p:tav>
                                      </p:tavLst>
                                    </p:anim>
                                    <p:anim calcmode="lin" valueType="num">
                                      <p:cBhvr additive="base">
                                        <p:cTn id="11" dur="5000"/>
                                        <p:tgtEl>
                                          <p:spTgt spid="18"/>
                                        </p:tgtEl>
                                        <p:attrNameLst>
                                          <p:attrName>ppt_y</p:attrName>
                                        </p:attrNameLst>
                                      </p:cBhvr>
                                      <p:tavLst>
                                        <p:tav tm="0">
                                          <p:val>
                                            <p:strVal val="ppt_y"/>
                                          </p:val>
                                        </p:tav>
                                        <p:tav tm="100000">
                                          <p:val>
                                            <p:strVal val="ppt_y"/>
                                          </p:val>
                                        </p:tav>
                                      </p:tavLst>
                                    </p:anim>
                                    <p:set>
                                      <p:cBhvr>
                                        <p:cTn id="12" dur="1" fill="hold">
                                          <p:stCondLst>
                                            <p:cond delay="4999"/>
                                          </p:stCondLst>
                                        </p:cTn>
                                        <p:tgtEl>
                                          <p:spTgt spid="18"/>
                                        </p:tgtEl>
                                        <p:attrNameLst>
                                          <p:attrName>style.visibility</p:attrName>
                                        </p:attrNameLst>
                                      </p:cBhvr>
                                      <p:to>
                                        <p:strVal val="hidden"/>
                                      </p:to>
                                    </p:set>
                                  </p:childTnLst>
                                </p:cTn>
                              </p:par>
                              <p:par>
                                <p:cTn id="13" presetID="3" presetClass="emph" presetSubtype="2" repeatCount="indefinite" fill="hold" grpId="0" nodeType="withEffect">
                                  <p:stCondLst>
                                    <p:cond delay="0"/>
                                  </p:stCondLst>
                                  <p:childTnLst>
                                    <p:animClr clrSpc="rgb">
                                      <p:cBhvr override="childStyle">
                                        <p:cTn id="14" dur="500" fill="hold"/>
                                        <p:tgtEl>
                                          <p:spTgt spid="36"/>
                                        </p:tgtEl>
                                        <p:attrNameLst>
                                          <p:attrName>style.color</p:attrName>
                                        </p:attrNameLst>
                                      </p:cBhvr>
                                      <p:to>
                                        <a:srgbClr val="FD1111"/>
                                      </p:to>
                                    </p:animClr>
                                  </p:childTnLst>
                                </p:cTn>
                              </p:par>
                              <p:par>
                                <p:cTn id="15" presetID="3" presetClass="emph" presetSubtype="2" repeatCount="indefinite" fill="hold" grpId="0" nodeType="withEffect">
                                  <p:stCondLst>
                                    <p:cond delay="0"/>
                                  </p:stCondLst>
                                  <p:childTnLst>
                                    <p:animClr clrSpc="rgb">
                                      <p:cBhvr override="childStyle">
                                        <p:cTn id="16" dur="2000" fill="hold"/>
                                        <p:tgtEl>
                                          <p:spTgt spid="90"/>
                                        </p:tgtEl>
                                        <p:attrNameLst>
                                          <p:attrName>style.color</p:attrName>
                                        </p:attrNameLst>
                                      </p:cBhvr>
                                      <p:to>
                                        <a:srgbClr val="33CC33"/>
                                      </p:to>
                                    </p:animClr>
                                  </p:childTnLst>
                                </p:cTn>
                              </p:par>
                              <p:par>
                                <p:cTn id="17" presetID="3" presetClass="emph" presetSubtype="2" repeatCount="indefinite" fill="hold" grpId="0" nodeType="withEffect">
                                  <p:stCondLst>
                                    <p:cond delay="0"/>
                                  </p:stCondLst>
                                  <p:childTnLst>
                                    <p:animClr clrSpc="rgb">
                                      <p:cBhvr override="childStyle">
                                        <p:cTn id="18" dur="2000" fill="hold"/>
                                        <p:tgtEl>
                                          <p:spTgt spid="91"/>
                                        </p:tgtEl>
                                        <p:attrNameLst>
                                          <p:attrName>style.color</p:attrName>
                                        </p:attrNameLst>
                                      </p:cBhvr>
                                      <p:to>
                                        <a:srgbClr val="33CC33"/>
                                      </p:to>
                                    </p:animClr>
                                  </p:childTnLst>
                                </p:cTn>
                              </p:par>
                              <p:par>
                                <p:cTn id="19" presetID="3" presetClass="emph" presetSubtype="2" repeatCount="indefinite" fill="hold" grpId="0" nodeType="withEffect">
                                  <p:stCondLst>
                                    <p:cond delay="0"/>
                                  </p:stCondLst>
                                  <p:childTnLst>
                                    <p:animClr clrSpc="rgb">
                                      <p:cBhvr override="childStyle">
                                        <p:cTn id="20" dur="2000" fill="hold"/>
                                        <p:tgtEl>
                                          <p:spTgt spid="92"/>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90" grpId="0" animBg="1"/>
      <p:bldP spid="91"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1961</Words>
  <Application>Microsoft Office PowerPoint</Application>
  <PresentationFormat>On-screen Show (4:3)</PresentationFormat>
  <Paragraphs>924</Paragraphs>
  <Slides>33</Slides>
  <Notes>33</Notes>
  <HiddenSlides>0</HiddenSlides>
  <MMClips>4</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pak dedeeeeeee</dc:title>
  <dc:creator>User</dc:creator>
  <cp:lastModifiedBy>User</cp:lastModifiedBy>
  <cp:revision>29</cp:revision>
  <dcterms:created xsi:type="dcterms:W3CDTF">2012-04-29T12:05:47Z</dcterms:created>
  <dcterms:modified xsi:type="dcterms:W3CDTF">2012-04-29T15:42:46Z</dcterms:modified>
</cp:coreProperties>
</file>